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7" r:id="rId3"/>
  </p:sldMasterIdLst>
  <p:notesMasterIdLst>
    <p:notesMasterId r:id="rId40"/>
  </p:notesMasterIdLst>
  <p:handoutMasterIdLst>
    <p:handoutMasterId r:id="rId41"/>
  </p:handoutMasterIdLst>
  <p:sldIdLst>
    <p:sldId id="1549" r:id="rId4"/>
    <p:sldId id="412" r:id="rId5"/>
    <p:sldId id="1556" r:id="rId6"/>
    <p:sldId id="1500" r:id="rId7"/>
    <p:sldId id="1547" r:id="rId8"/>
    <p:sldId id="1546" r:id="rId9"/>
    <p:sldId id="1543" r:id="rId10"/>
    <p:sldId id="1545" r:id="rId11"/>
    <p:sldId id="1506" r:id="rId12"/>
    <p:sldId id="1555" r:id="rId13"/>
    <p:sldId id="1511" r:id="rId14"/>
    <p:sldId id="1437" r:id="rId15"/>
    <p:sldId id="1508" r:id="rId16"/>
    <p:sldId id="1441" r:id="rId17"/>
    <p:sldId id="1518" r:id="rId18"/>
    <p:sldId id="1520" r:id="rId19"/>
    <p:sldId id="1512" r:id="rId20"/>
    <p:sldId id="1519" r:id="rId21"/>
    <p:sldId id="1521" r:id="rId22"/>
    <p:sldId id="1513" r:id="rId23"/>
    <p:sldId id="1514" r:id="rId24"/>
    <p:sldId id="1523" r:id="rId25"/>
    <p:sldId id="1522" r:id="rId26"/>
    <p:sldId id="1524" r:id="rId27"/>
    <p:sldId id="1526" r:id="rId28"/>
    <p:sldId id="1527" r:id="rId29"/>
    <p:sldId id="1528" r:id="rId30"/>
    <p:sldId id="1525" r:id="rId31"/>
    <p:sldId id="1562" r:id="rId32"/>
    <p:sldId id="1541" r:id="rId33"/>
    <p:sldId id="1542" r:id="rId34"/>
    <p:sldId id="1544" r:id="rId35"/>
    <p:sldId id="1560" r:id="rId36"/>
    <p:sldId id="1558" r:id="rId37"/>
    <p:sldId id="1559" r:id="rId38"/>
    <p:sldId id="1360" r:id="rId39"/>
  </p:sldIdLst>
  <p:sldSz cx="9144000" cy="6858000" type="screen4x3"/>
  <p:notesSz cx="6794500" cy="9931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80">
          <p15:clr>
            <a:srgbClr val="A4A3A4"/>
          </p15:clr>
        </p15:guide>
        <p15:guide id="2" pos="3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D5155-7152-2A46-AB67-CBE30F0F9050}" v="99" dt="2025-10-13T21:12:58.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autoAdjust="0"/>
    <p:restoredTop sz="84038" autoAdjust="0"/>
  </p:normalViewPr>
  <p:slideViewPr>
    <p:cSldViewPr snapToGrid="0" snapToObjects="1">
      <p:cViewPr varScale="1">
        <p:scale>
          <a:sx n="92" d="100"/>
          <a:sy n="92" d="100"/>
        </p:scale>
        <p:origin x="2304" y="168"/>
      </p:cViewPr>
      <p:guideLst>
        <p:guide orient="horz" pos="3480"/>
        <p:guide pos="38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76895-99F3-4564-A233-2A2C426B33E4}" type="doc">
      <dgm:prSet loTypeId="urn:microsoft.com/office/officeart/2005/8/layout/cycle6" loCatId="cycle" qsTypeId="urn:microsoft.com/office/officeart/2005/8/quickstyle/simple1#3" qsCatId="simple" csTypeId="urn:microsoft.com/office/officeart/2005/8/colors/accent1_2#2" csCatId="accent1" phldr="1"/>
      <dgm:spPr/>
      <dgm:t>
        <a:bodyPr/>
        <a:lstStyle/>
        <a:p>
          <a:endParaRPr lang="en-IN"/>
        </a:p>
      </dgm:t>
    </dgm:pt>
    <dgm:pt modelId="{10E4739D-F136-4431-9175-CE99E6A7AD44}">
      <dgm:prSet phldrT="[Text]" custT="1"/>
      <dgm:spPr/>
      <dgm:t>
        <a:bodyPr/>
        <a:lstStyle/>
        <a:p>
          <a:r>
            <a:rPr lang="en-US" sz="1600"/>
            <a:t>Universal ID, valid all India</a:t>
          </a:r>
          <a:endParaRPr lang="en-IN" sz="1600"/>
        </a:p>
      </dgm:t>
    </dgm:pt>
    <dgm:pt modelId="{BCDA103A-EA9B-46B9-B754-9F096CB07C70}" type="parTrans" cxnId="{4339B1C4-945F-4355-AE6A-BF460D2BE6BB}">
      <dgm:prSet/>
      <dgm:spPr/>
      <dgm:t>
        <a:bodyPr/>
        <a:lstStyle/>
        <a:p>
          <a:endParaRPr lang="en-IN" sz="2400"/>
        </a:p>
      </dgm:t>
    </dgm:pt>
    <dgm:pt modelId="{AA35E545-02C5-440A-9D68-DCA4997E03BE}" type="sibTrans" cxnId="{4339B1C4-945F-4355-AE6A-BF460D2BE6BB}">
      <dgm:prSet/>
      <dgm:spPr/>
      <dgm:t>
        <a:bodyPr/>
        <a:lstStyle/>
        <a:p>
          <a:endParaRPr lang="en-IN" sz="2400"/>
        </a:p>
      </dgm:t>
    </dgm:pt>
    <dgm:pt modelId="{D622FD1A-C530-4898-8D61-66CAA05E7600}">
      <dgm:prSet phldrT="[Text]" custT="1"/>
      <dgm:spPr/>
      <dgm:t>
        <a:bodyPr/>
        <a:lstStyle/>
        <a:p>
          <a:r>
            <a:rPr lang="en-US" sz="1600"/>
            <a:t>Interoperable platform for multiple applications </a:t>
          </a:r>
          <a:endParaRPr lang="en-IN" sz="1600"/>
        </a:p>
      </dgm:t>
    </dgm:pt>
    <dgm:pt modelId="{BB4496EA-7F58-4758-B2EC-D3586707D268}" type="parTrans" cxnId="{949FD438-D940-4CCC-83FE-37BC8D1953D3}">
      <dgm:prSet/>
      <dgm:spPr/>
      <dgm:t>
        <a:bodyPr/>
        <a:lstStyle/>
        <a:p>
          <a:endParaRPr lang="en-IN" sz="2400"/>
        </a:p>
      </dgm:t>
    </dgm:pt>
    <dgm:pt modelId="{72EC1242-F47A-41E8-9E58-D5BF293DFCF8}" type="sibTrans" cxnId="{949FD438-D940-4CCC-83FE-37BC8D1953D3}">
      <dgm:prSet/>
      <dgm:spPr/>
      <dgm:t>
        <a:bodyPr/>
        <a:lstStyle/>
        <a:p>
          <a:endParaRPr lang="en-IN" sz="2400"/>
        </a:p>
      </dgm:t>
    </dgm:pt>
    <dgm:pt modelId="{E3C9DA27-65F9-4F88-A415-7634B3981165}">
      <dgm:prSet phldrT="[Text]" custT="1"/>
      <dgm:spPr/>
      <dgm:t>
        <a:bodyPr/>
        <a:lstStyle/>
        <a:p>
          <a:r>
            <a:rPr lang="en-US" sz="1600"/>
            <a:t>Anywhere authentication through demographics or biometrics</a:t>
          </a:r>
          <a:endParaRPr lang="en-IN" sz="1600"/>
        </a:p>
      </dgm:t>
    </dgm:pt>
    <dgm:pt modelId="{E455DEF4-53CB-41A1-9A19-812144DD0397}" type="parTrans" cxnId="{1FDED676-E311-492C-843C-9A2CA5E1B94D}">
      <dgm:prSet/>
      <dgm:spPr/>
      <dgm:t>
        <a:bodyPr/>
        <a:lstStyle/>
        <a:p>
          <a:endParaRPr lang="en-IN" sz="2400"/>
        </a:p>
      </dgm:t>
    </dgm:pt>
    <dgm:pt modelId="{59AAD3EB-12E1-48AD-B6AD-192E044E4433}" type="sibTrans" cxnId="{1FDED676-E311-492C-843C-9A2CA5E1B94D}">
      <dgm:prSet/>
      <dgm:spPr/>
      <dgm:t>
        <a:bodyPr/>
        <a:lstStyle/>
        <a:p>
          <a:endParaRPr lang="en-IN" sz="2400"/>
        </a:p>
      </dgm:t>
    </dgm:pt>
    <dgm:pt modelId="{C5E402CC-21D0-4DCE-B488-E0855698F925}">
      <dgm:prSet phldrT="[Text]" custT="1"/>
      <dgm:spPr/>
      <dgm:t>
        <a:bodyPr/>
        <a:lstStyle/>
        <a:p>
          <a:r>
            <a:rPr lang="en-US" sz="1600"/>
            <a:t>Only one number per person</a:t>
          </a:r>
          <a:endParaRPr lang="en-IN" sz="1600"/>
        </a:p>
      </dgm:t>
    </dgm:pt>
    <dgm:pt modelId="{2E70BEAA-7217-47CC-9C3D-0FC5D00D9E45}" type="parTrans" cxnId="{8FBBCAE5-0F84-47FF-8D57-A91DC457D593}">
      <dgm:prSet/>
      <dgm:spPr/>
      <dgm:t>
        <a:bodyPr/>
        <a:lstStyle/>
        <a:p>
          <a:endParaRPr lang="en-IN" sz="2400"/>
        </a:p>
      </dgm:t>
    </dgm:pt>
    <dgm:pt modelId="{BC87BDCE-C7AD-4D25-B49E-C884569FC411}" type="sibTrans" cxnId="{8FBBCAE5-0F84-47FF-8D57-A91DC457D593}">
      <dgm:prSet/>
      <dgm:spPr/>
      <dgm:t>
        <a:bodyPr/>
        <a:lstStyle/>
        <a:p>
          <a:endParaRPr lang="en-IN" sz="2400"/>
        </a:p>
      </dgm:t>
    </dgm:pt>
    <dgm:pt modelId="{EAB72FF7-67F8-4761-9E96-1AD4402F92E0}">
      <dgm:prSet phldrT="[Text]" custT="1"/>
      <dgm:spPr/>
      <dgm:t>
        <a:bodyPr/>
        <a:lstStyle/>
        <a:p>
          <a:r>
            <a:rPr lang="en-US" sz="1600"/>
            <a:t>Identity verifiable through mobile and online</a:t>
          </a:r>
          <a:endParaRPr lang="en-IN" sz="1600"/>
        </a:p>
      </dgm:t>
    </dgm:pt>
    <dgm:pt modelId="{FF16657F-908B-40E8-980F-0B35A1204170}" type="sibTrans" cxnId="{C34B3343-9EB1-4B7E-809E-CE2F4ED32C53}">
      <dgm:prSet/>
      <dgm:spPr/>
      <dgm:t>
        <a:bodyPr/>
        <a:lstStyle/>
        <a:p>
          <a:endParaRPr lang="en-IN" sz="2400"/>
        </a:p>
      </dgm:t>
    </dgm:pt>
    <dgm:pt modelId="{C9C57694-7CA9-4C41-AD10-0456191529DE}" type="parTrans" cxnId="{C34B3343-9EB1-4B7E-809E-CE2F4ED32C53}">
      <dgm:prSet/>
      <dgm:spPr/>
      <dgm:t>
        <a:bodyPr/>
        <a:lstStyle/>
        <a:p>
          <a:endParaRPr lang="en-IN" sz="2400"/>
        </a:p>
      </dgm:t>
    </dgm:pt>
    <dgm:pt modelId="{F983559A-75A9-4532-BE39-8D0D12D7441E}" type="pres">
      <dgm:prSet presAssocID="{03B76895-99F3-4564-A233-2A2C426B33E4}" presName="cycle" presStyleCnt="0">
        <dgm:presLayoutVars>
          <dgm:dir/>
          <dgm:resizeHandles val="exact"/>
        </dgm:presLayoutVars>
      </dgm:prSet>
      <dgm:spPr/>
    </dgm:pt>
    <dgm:pt modelId="{533E4240-B0DE-4A43-86D8-C7E4E1AA94D8}" type="pres">
      <dgm:prSet presAssocID="{10E4739D-F136-4431-9175-CE99E6A7AD44}" presName="node" presStyleLbl="node1" presStyleIdx="0" presStyleCnt="5" custScaleX="131525" custScaleY="76723">
        <dgm:presLayoutVars>
          <dgm:bulletEnabled val="1"/>
        </dgm:presLayoutVars>
      </dgm:prSet>
      <dgm:spPr/>
    </dgm:pt>
    <dgm:pt modelId="{2E42079E-E270-4287-81F9-E047A197629F}" type="pres">
      <dgm:prSet presAssocID="{10E4739D-F136-4431-9175-CE99E6A7AD44}" presName="spNode" presStyleCnt="0"/>
      <dgm:spPr/>
    </dgm:pt>
    <dgm:pt modelId="{EB960FB4-83F6-4CDB-9817-C7BA49761CCE}" type="pres">
      <dgm:prSet presAssocID="{AA35E545-02C5-440A-9D68-DCA4997E03BE}" presName="sibTrans" presStyleLbl="sibTrans1D1" presStyleIdx="0" presStyleCnt="5"/>
      <dgm:spPr/>
    </dgm:pt>
    <dgm:pt modelId="{BB34AB68-3F36-443C-A2CD-BCED759BA873}" type="pres">
      <dgm:prSet presAssocID="{D622FD1A-C530-4898-8D61-66CAA05E7600}" presName="node" presStyleLbl="node1" presStyleIdx="1" presStyleCnt="5" custScaleX="130593" custScaleY="76723">
        <dgm:presLayoutVars>
          <dgm:bulletEnabled val="1"/>
        </dgm:presLayoutVars>
      </dgm:prSet>
      <dgm:spPr/>
    </dgm:pt>
    <dgm:pt modelId="{D34595A0-12A3-442E-9D3E-74983B907FB1}" type="pres">
      <dgm:prSet presAssocID="{D622FD1A-C530-4898-8D61-66CAA05E7600}" presName="spNode" presStyleCnt="0"/>
      <dgm:spPr/>
    </dgm:pt>
    <dgm:pt modelId="{A0D8BC52-C80F-4078-AA69-4EED664FEBE3}" type="pres">
      <dgm:prSet presAssocID="{72EC1242-F47A-41E8-9E58-D5BF293DFCF8}" presName="sibTrans" presStyleLbl="sibTrans1D1" presStyleIdx="1" presStyleCnt="5"/>
      <dgm:spPr/>
    </dgm:pt>
    <dgm:pt modelId="{9C998D69-3A7F-4B36-8089-EED2AE7D10C0}" type="pres">
      <dgm:prSet presAssocID="{EAB72FF7-67F8-4761-9E96-1AD4402F92E0}" presName="node" presStyleLbl="node1" presStyleIdx="2" presStyleCnt="5" custScaleX="137404" custScaleY="76723" custRadScaleRad="98353" custRadScaleInc="-112677">
        <dgm:presLayoutVars>
          <dgm:bulletEnabled val="1"/>
        </dgm:presLayoutVars>
      </dgm:prSet>
      <dgm:spPr/>
    </dgm:pt>
    <dgm:pt modelId="{976CE13F-0463-4E11-A39D-1D40746E4ED5}" type="pres">
      <dgm:prSet presAssocID="{EAB72FF7-67F8-4761-9E96-1AD4402F92E0}" presName="spNode" presStyleCnt="0"/>
      <dgm:spPr/>
    </dgm:pt>
    <dgm:pt modelId="{611BC227-58C9-47E2-A156-23BC94916B2B}" type="pres">
      <dgm:prSet presAssocID="{FF16657F-908B-40E8-980F-0B35A1204170}" presName="sibTrans" presStyleLbl="sibTrans1D1" presStyleIdx="2" presStyleCnt="5"/>
      <dgm:spPr/>
    </dgm:pt>
    <dgm:pt modelId="{06B22F7C-928B-40D4-93D7-D136B6AE7FEA}" type="pres">
      <dgm:prSet presAssocID="{E3C9DA27-65F9-4F88-A415-7634B3981165}" presName="node" presStyleLbl="node1" presStyleIdx="3" presStyleCnt="5" custScaleX="161742" custScaleY="76723" custRadScaleRad="99002" custRadScaleInc="113472">
        <dgm:presLayoutVars>
          <dgm:bulletEnabled val="1"/>
        </dgm:presLayoutVars>
      </dgm:prSet>
      <dgm:spPr/>
    </dgm:pt>
    <dgm:pt modelId="{0F37C635-D5F1-4AD4-9DC2-28411477A4B1}" type="pres">
      <dgm:prSet presAssocID="{E3C9DA27-65F9-4F88-A415-7634B3981165}" presName="spNode" presStyleCnt="0"/>
      <dgm:spPr/>
    </dgm:pt>
    <dgm:pt modelId="{8829751B-BE58-4C9A-92A7-52F749A83A2F}" type="pres">
      <dgm:prSet presAssocID="{59AAD3EB-12E1-48AD-B6AD-192E044E4433}" presName="sibTrans" presStyleLbl="sibTrans1D1" presStyleIdx="3" presStyleCnt="5"/>
      <dgm:spPr/>
    </dgm:pt>
    <dgm:pt modelId="{47E32DF6-0C9E-49C5-919A-195F5D1DEA4B}" type="pres">
      <dgm:prSet presAssocID="{C5E402CC-21D0-4DCE-B488-E0855698F925}" presName="node" presStyleLbl="node1" presStyleIdx="4" presStyleCnt="5" custScaleX="134372" custScaleY="76723">
        <dgm:presLayoutVars>
          <dgm:bulletEnabled val="1"/>
        </dgm:presLayoutVars>
      </dgm:prSet>
      <dgm:spPr/>
    </dgm:pt>
    <dgm:pt modelId="{404F93D5-487F-4F5B-AFFC-B40E776366B0}" type="pres">
      <dgm:prSet presAssocID="{C5E402CC-21D0-4DCE-B488-E0855698F925}" presName="spNode" presStyleCnt="0"/>
      <dgm:spPr/>
    </dgm:pt>
    <dgm:pt modelId="{923524BD-2A7A-4138-A129-EF614A81ECB6}" type="pres">
      <dgm:prSet presAssocID="{BC87BDCE-C7AD-4D25-B49E-C884569FC411}" presName="sibTrans" presStyleLbl="sibTrans1D1" presStyleIdx="4" presStyleCnt="5"/>
      <dgm:spPr/>
    </dgm:pt>
  </dgm:ptLst>
  <dgm:cxnLst>
    <dgm:cxn modelId="{05745206-B00F-40D4-A7FB-B367837C5F00}" type="presOf" srcId="{03B76895-99F3-4564-A233-2A2C426B33E4}" destId="{F983559A-75A9-4532-BE39-8D0D12D7441E}" srcOrd="0" destOrd="0" presId="urn:microsoft.com/office/officeart/2005/8/layout/cycle6"/>
    <dgm:cxn modelId="{80E86E29-2488-4758-886C-28D7B186EBF1}" type="presOf" srcId="{AA35E545-02C5-440A-9D68-DCA4997E03BE}" destId="{EB960FB4-83F6-4CDB-9817-C7BA49761CCE}" srcOrd="0" destOrd="0" presId="urn:microsoft.com/office/officeart/2005/8/layout/cycle6"/>
    <dgm:cxn modelId="{1FF1C72A-20D2-4073-9E7F-C19F062167EC}" type="presOf" srcId="{BC87BDCE-C7AD-4D25-B49E-C884569FC411}" destId="{923524BD-2A7A-4138-A129-EF614A81ECB6}" srcOrd="0" destOrd="0" presId="urn:microsoft.com/office/officeart/2005/8/layout/cycle6"/>
    <dgm:cxn modelId="{949FD438-D940-4CCC-83FE-37BC8D1953D3}" srcId="{03B76895-99F3-4564-A233-2A2C426B33E4}" destId="{D622FD1A-C530-4898-8D61-66CAA05E7600}" srcOrd="1" destOrd="0" parTransId="{BB4496EA-7F58-4758-B2EC-D3586707D268}" sibTransId="{72EC1242-F47A-41E8-9E58-D5BF293DFCF8}"/>
    <dgm:cxn modelId="{A598B43D-703F-4AE5-9275-3F4FBB25B1AC}" type="presOf" srcId="{D622FD1A-C530-4898-8D61-66CAA05E7600}" destId="{BB34AB68-3F36-443C-A2CD-BCED759BA873}" srcOrd="0" destOrd="0" presId="urn:microsoft.com/office/officeart/2005/8/layout/cycle6"/>
    <dgm:cxn modelId="{C34B3343-9EB1-4B7E-809E-CE2F4ED32C53}" srcId="{03B76895-99F3-4564-A233-2A2C426B33E4}" destId="{EAB72FF7-67F8-4761-9E96-1AD4402F92E0}" srcOrd="2" destOrd="0" parTransId="{C9C57694-7CA9-4C41-AD10-0456191529DE}" sibTransId="{FF16657F-908B-40E8-980F-0B35A1204170}"/>
    <dgm:cxn modelId="{B3B5074E-2CD7-4557-98B2-B9A8EFE65218}" type="presOf" srcId="{EAB72FF7-67F8-4761-9E96-1AD4402F92E0}" destId="{9C998D69-3A7F-4B36-8089-EED2AE7D10C0}" srcOrd="0" destOrd="0" presId="urn:microsoft.com/office/officeart/2005/8/layout/cycle6"/>
    <dgm:cxn modelId="{6D6F635D-5C72-4173-8D09-66AC72435DBF}" type="presOf" srcId="{10E4739D-F136-4431-9175-CE99E6A7AD44}" destId="{533E4240-B0DE-4A43-86D8-C7E4E1AA94D8}" srcOrd="0" destOrd="0" presId="urn:microsoft.com/office/officeart/2005/8/layout/cycle6"/>
    <dgm:cxn modelId="{0F5F6769-1072-45E2-8C52-41107805CEFC}" type="presOf" srcId="{C5E402CC-21D0-4DCE-B488-E0855698F925}" destId="{47E32DF6-0C9E-49C5-919A-195F5D1DEA4B}" srcOrd="0" destOrd="0" presId="urn:microsoft.com/office/officeart/2005/8/layout/cycle6"/>
    <dgm:cxn modelId="{1FDED676-E311-492C-843C-9A2CA5E1B94D}" srcId="{03B76895-99F3-4564-A233-2A2C426B33E4}" destId="{E3C9DA27-65F9-4F88-A415-7634B3981165}" srcOrd="3" destOrd="0" parTransId="{E455DEF4-53CB-41A1-9A19-812144DD0397}" sibTransId="{59AAD3EB-12E1-48AD-B6AD-192E044E4433}"/>
    <dgm:cxn modelId="{D38097BB-FBDC-4451-BBF5-7F415757CD58}" type="presOf" srcId="{72EC1242-F47A-41E8-9E58-D5BF293DFCF8}" destId="{A0D8BC52-C80F-4078-AA69-4EED664FEBE3}" srcOrd="0" destOrd="0" presId="urn:microsoft.com/office/officeart/2005/8/layout/cycle6"/>
    <dgm:cxn modelId="{592F41BC-B04D-4209-8DE7-9D0374FB7764}" type="presOf" srcId="{E3C9DA27-65F9-4F88-A415-7634B3981165}" destId="{06B22F7C-928B-40D4-93D7-D136B6AE7FEA}" srcOrd="0" destOrd="0" presId="urn:microsoft.com/office/officeart/2005/8/layout/cycle6"/>
    <dgm:cxn modelId="{4339B1C4-945F-4355-AE6A-BF460D2BE6BB}" srcId="{03B76895-99F3-4564-A233-2A2C426B33E4}" destId="{10E4739D-F136-4431-9175-CE99E6A7AD44}" srcOrd="0" destOrd="0" parTransId="{BCDA103A-EA9B-46B9-B754-9F096CB07C70}" sibTransId="{AA35E545-02C5-440A-9D68-DCA4997E03BE}"/>
    <dgm:cxn modelId="{2765A3DC-7994-4B3F-BB48-43EAD91273F5}" type="presOf" srcId="{FF16657F-908B-40E8-980F-0B35A1204170}" destId="{611BC227-58C9-47E2-A156-23BC94916B2B}" srcOrd="0" destOrd="0" presId="urn:microsoft.com/office/officeart/2005/8/layout/cycle6"/>
    <dgm:cxn modelId="{8FBBCAE5-0F84-47FF-8D57-A91DC457D593}" srcId="{03B76895-99F3-4564-A233-2A2C426B33E4}" destId="{C5E402CC-21D0-4DCE-B488-E0855698F925}" srcOrd="4" destOrd="0" parTransId="{2E70BEAA-7217-47CC-9C3D-0FC5D00D9E45}" sibTransId="{BC87BDCE-C7AD-4D25-B49E-C884569FC411}"/>
    <dgm:cxn modelId="{0066E7FD-803E-40B7-AB89-35657B3FA57E}" type="presOf" srcId="{59AAD3EB-12E1-48AD-B6AD-192E044E4433}" destId="{8829751B-BE58-4C9A-92A7-52F749A83A2F}" srcOrd="0" destOrd="0" presId="urn:microsoft.com/office/officeart/2005/8/layout/cycle6"/>
    <dgm:cxn modelId="{961641E2-E8A6-4A35-805E-3E14A9093E27}" type="presParOf" srcId="{F983559A-75A9-4532-BE39-8D0D12D7441E}" destId="{533E4240-B0DE-4A43-86D8-C7E4E1AA94D8}" srcOrd="0" destOrd="0" presId="urn:microsoft.com/office/officeart/2005/8/layout/cycle6"/>
    <dgm:cxn modelId="{23E11400-76D9-4B8A-8945-3FEB2C9BF0FE}" type="presParOf" srcId="{F983559A-75A9-4532-BE39-8D0D12D7441E}" destId="{2E42079E-E270-4287-81F9-E047A197629F}" srcOrd="1" destOrd="0" presId="urn:microsoft.com/office/officeart/2005/8/layout/cycle6"/>
    <dgm:cxn modelId="{56E8F33D-4A84-48FF-B8F0-FD14ECEEBD45}" type="presParOf" srcId="{F983559A-75A9-4532-BE39-8D0D12D7441E}" destId="{EB960FB4-83F6-4CDB-9817-C7BA49761CCE}" srcOrd="2" destOrd="0" presId="urn:microsoft.com/office/officeart/2005/8/layout/cycle6"/>
    <dgm:cxn modelId="{227F1997-042B-4499-9076-3B265D98B875}" type="presParOf" srcId="{F983559A-75A9-4532-BE39-8D0D12D7441E}" destId="{BB34AB68-3F36-443C-A2CD-BCED759BA873}" srcOrd="3" destOrd="0" presId="urn:microsoft.com/office/officeart/2005/8/layout/cycle6"/>
    <dgm:cxn modelId="{78304F18-1E75-48D0-AE85-B7C801F94A17}" type="presParOf" srcId="{F983559A-75A9-4532-BE39-8D0D12D7441E}" destId="{D34595A0-12A3-442E-9D3E-74983B907FB1}" srcOrd="4" destOrd="0" presId="urn:microsoft.com/office/officeart/2005/8/layout/cycle6"/>
    <dgm:cxn modelId="{0B57968E-9119-4F7F-BAAA-FAB3796773F5}" type="presParOf" srcId="{F983559A-75A9-4532-BE39-8D0D12D7441E}" destId="{A0D8BC52-C80F-4078-AA69-4EED664FEBE3}" srcOrd="5" destOrd="0" presId="urn:microsoft.com/office/officeart/2005/8/layout/cycle6"/>
    <dgm:cxn modelId="{559E405E-9E5E-4A7D-BF50-8BCC1382F7A5}" type="presParOf" srcId="{F983559A-75A9-4532-BE39-8D0D12D7441E}" destId="{9C998D69-3A7F-4B36-8089-EED2AE7D10C0}" srcOrd="6" destOrd="0" presId="urn:microsoft.com/office/officeart/2005/8/layout/cycle6"/>
    <dgm:cxn modelId="{76C14231-61FD-45EB-98A2-B97FEEE49440}" type="presParOf" srcId="{F983559A-75A9-4532-BE39-8D0D12D7441E}" destId="{976CE13F-0463-4E11-A39D-1D40746E4ED5}" srcOrd="7" destOrd="0" presId="urn:microsoft.com/office/officeart/2005/8/layout/cycle6"/>
    <dgm:cxn modelId="{24DF6FBF-5FE8-4C64-8BF6-BFDD454577FF}" type="presParOf" srcId="{F983559A-75A9-4532-BE39-8D0D12D7441E}" destId="{611BC227-58C9-47E2-A156-23BC94916B2B}" srcOrd="8" destOrd="0" presId="urn:microsoft.com/office/officeart/2005/8/layout/cycle6"/>
    <dgm:cxn modelId="{FFB54A54-4B7F-4DBC-8B6F-1845CDC0B968}" type="presParOf" srcId="{F983559A-75A9-4532-BE39-8D0D12D7441E}" destId="{06B22F7C-928B-40D4-93D7-D136B6AE7FEA}" srcOrd="9" destOrd="0" presId="urn:microsoft.com/office/officeart/2005/8/layout/cycle6"/>
    <dgm:cxn modelId="{760F6BC4-B5B5-4A94-800C-80CDE380B4CE}" type="presParOf" srcId="{F983559A-75A9-4532-BE39-8D0D12D7441E}" destId="{0F37C635-D5F1-4AD4-9DC2-28411477A4B1}" srcOrd="10" destOrd="0" presId="urn:microsoft.com/office/officeart/2005/8/layout/cycle6"/>
    <dgm:cxn modelId="{FD6777F3-02CF-41E5-B6AD-8AFF1275FCAD}" type="presParOf" srcId="{F983559A-75A9-4532-BE39-8D0D12D7441E}" destId="{8829751B-BE58-4C9A-92A7-52F749A83A2F}" srcOrd="11" destOrd="0" presId="urn:microsoft.com/office/officeart/2005/8/layout/cycle6"/>
    <dgm:cxn modelId="{65ADEF76-DC8F-458B-975B-9E850754CDDE}" type="presParOf" srcId="{F983559A-75A9-4532-BE39-8D0D12D7441E}" destId="{47E32DF6-0C9E-49C5-919A-195F5D1DEA4B}" srcOrd="12" destOrd="0" presId="urn:microsoft.com/office/officeart/2005/8/layout/cycle6"/>
    <dgm:cxn modelId="{27EEEE32-631D-430B-84CD-7A756180ED55}" type="presParOf" srcId="{F983559A-75A9-4532-BE39-8D0D12D7441E}" destId="{404F93D5-487F-4F5B-AFFC-B40E776366B0}" srcOrd="13" destOrd="0" presId="urn:microsoft.com/office/officeart/2005/8/layout/cycle6"/>
    <dgm:cxn modelId="{2E2DBAFA-FAF2-4097-A193-AE0F9DAE6117}" type="presParOf" srcId="{F983559A-75A9-4532-BE39-8D0D12D7441E}" destId="{923524BD-2A7A-4138-A129-EF614A81ECB6}" srcOrd="14"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500C6A-7C41-4310-8840-1C2BA1572AEB}" type="doc">
      <dgm:prSet loTypeId="urn:microsoft.com/office/officeart/2005/8/layout/vList2" loCatId="list" qsTypeId="urn:microsoft.com/office/officeart/2005/8/quickstyle/simple1#5" qsCatId="simple" csTypeId="urn:microsoft.com/office/officeart/2005/8/colors/accent1_2#5" csCatId="accent1" phldr="1"/>
      <dgm:spPr/>
      <dgm:t>
        <a:bodyPr/>
        <a:lstStyle/>
        <a:p>
          <a:endParaRPr lang="en-IN"/>
        </a:p>
      </dgm:t>
    </dgm:pt>
    <dgm:pt modelId="{3653802A-FEFC-4E89-878C-EEC6F9A14640}">
      <dgm:prSet phldrT="[Text]"/>
      <dgm:spPr/>
      <dgm:t>
        <a:bodyPr/>
        <a:lstStyle/>
        <a:p>
          <a:r>
            <a:rPr lang="en-US" b="1" dirty="0"/>
            <a:t>Who you </a:t>
          </a:r>
          <a:r>
            <a:rPr lang="en-US" b="1" u="sng" dirty="0"/>
            <a:t>are</a:t>
          </a:r>
          <a:endParaRPr lang="en-IN" b="1" u="sng" dirty="0"/>
        </a:p>
      </dgm:t>
    </dgm:pt>
    <dgm:pt modelId="{55F63E97-68F9-45CB-BB07-BE715851C592}" type="parTrans" cxnId="{D0D2000E-9469-46DF-8529-8E5C9668AFE8}">
      <dgm:prSet/>
      <dgm:spPr/>
      <dgm:t>
        <a:bodyPr/>
        <a:lstStyle/>
        <a:p>
          <a:endParaRPr lang="en-IN"/>
        </a:p>
      </dgm:t>
    </dgm:pt>
    <dgm:pt modelId="{00F1F2D4-C979-43E3-9FBC-D25D833AB5DD}" type="sibTrans" cxnId="{D0D2000E-9469-46DF-8529-8E5C9668AFE8}">
      <dgm:prSet/>
      <dgm:spPr/>
      <dgm:t>
        <a:bodyPr/>
        <a:lstStyle/>
        <a:p>
          <a:endParaRPr lang="en-IN"/>
        </a:p>
      </dgm:t>
    </dgm:pt>
    <dgm:pt modelId="{A7A3E06F-152C-4AB0-8D18-FD2F8944D34B}">
      <dgm:prSet phldrT="[Text]"/>
      <dgm:spPr/>
      <dgm:t>
        <a:bodyPr/>
        <a:lstStyle/>
        <a:p>
          <a:r>
            <a:rPr lang="en-US" dirty="0"/>
            <a:t>Biometrics – Photo, fingerprint, iris</a:t>
          </a:r>
          <a:endParaRPr lang="en-IN" dirty="0"/>
        </a:p>
      </dgm:t>
    </dgm:pt>
    <dgm:pt modelId="{EAFAF743-B7F3-4211-8D3E-8CD30300E9E6}" type="parTrans" cxnId="{B9776CF2-6CD4-4BA6-BD98-5CC27BAD8932}">
      <dgm:prSet/>
      <dgm:spPr/>
      <dgm:t>
        <a:bodyPr/>
        <a:lstStyle/>
        <a:p>
          <a:endParaRPr lang="en-IN"/>
        </a:p>
      </dgm:t>
    </dgm:pt>
    <dgm:pt modelId="{4B349154-3C35-47A4-BCD6-B05B6FE63DAF}" type="sibTrans" cxnId="{B9776CF2-6CD4-4BA6-BD98-5CC27BAD8932}">
      <dgm:prSet/>
      <dgm:spPr/>
      <dgm:t>
        <a:bodyPr/>
        <a:lstStyle/>
        <a:p>
          <a:endParaRPr lang="en-IN"/>
        </a:p>
      </dgm:t>
    </dgm:pt>
    <dgm:pt modelId="{3D54E239-AE15-48A2-A875-D1067C64DAFA}">
      <dgm:prSet phldrT="[Text]"/>
      <dgm:spPr/>
      <dgm:t>
        <a:bodyPr/>
        <a:lstStyle/>
        <a:p>
          <a:r>
            <a:rPr lang="en-US" b="1" dirty="0"/>
            <a:t>What you </a:t>
          </a:r>
          <a:r>
            <a:rPr lang="en-US" b="1" u="sng" dirty="0"/>
            <a:t>have</a:t>
          </a:r>
          <a:endParaRPr lang="en-IN" b="1" u="sng" dirty="0"/>
        </a:p>
      </dgm:t>
    </dgm:pt>
    <dgm:pt modelId="{89F24838-C6C7-4EBC-854D-5411E8CC8B91}" type="parTrans" cxnId="{4560D19C-FDBA-4112-85E8-D8B28017612F}">
      <dgm:prSet/>
      <dgm:spPr/>
      <dgm:t>
        <a:bodyPr/>
        <a:lstStyle/>
        <a:p>
          <a:endParaRPr lang="en-IN"/>
        </a:p>
      </dgm:t>
    </dgm:pt>
    <dgm:pt modelId="{987231C6-0C17-4C9D-BA77-B0335FEF1319}" type="sibTrans" cxnId="{4560D19C-FDBA-4112-85E8-D8B28017612F}">
      <dgm:prSet/>
      <dgm:spPr/>
      <dgm:t>
        <a:bodyPr/>
        <a:lstStyle/>
        <a:p>
          <a:endParaRPr lang="en-IN"/>
        </a:p>
      </dgm:t>
    </dgm:pt>
    <dgm:pt modelId="{F2E51340-4855-4AF6-AE4F-656B6FF171E4}">
      <dgm:prSet phldrT="[Text]"/>
      <dgm:spPr/>
      <dgm:t>
        <a:bodyPr/>
        <a:lstStyle/>
        <a:p>
          <a:r>
            <a:rPr lang="en-US" dirty="0"/>
            <a:t>Paper, card, smart card, RFID card,</a:t>
          </a:r>
          <a:endParaRPr lang="en-IN" dirty="0"/>
        </a:p>
      </dgm:t>
    </dgm:pt>
    <dgm:pt modelId="{5B3FEC73-79B5-46E2-9F64-7D982245F467}" type="parTrans" cxnId="{AA141848-6CFF-475C-B5F1-729F5A8C38B5}">
      <dgm:prSet/>
      <dgm:spPr/>
      <dgm:t>
        <a:bodyPr/>
        <a:lstStyle/>
        <a:p>
          <a:endParaRPr lang="en-IN"/>
        </a:p>
      </dgm:t>
    </dgm:pt>
    <dgm:pt modelId="{1C88CF60-E080-479E-804B-722D08160DA3}" type="sibTrans" cxnId="{AA141848-6CFF-475C-B5F1-729F5A8C38B5}">
      <dgm:prSet/>
      <dgm:spPr/>
      <dgm:t>
        <a:bodyPr/>
        <a:lstStyle/>
        <a:p>
          <a:endParaRPr lang="en-IN"/>
        </a:p>
      </dgm:t>
    </dgm:pt>
    <dgm:pt modelId="{344C6E49-FC8C-4F5D-8EDC-DA71B369BE03}">
      <dgm:prSet phldrT="[Text]"/>
      <dgm:spPr/>
      <dgm:t>
        <a:bodyPr/>
        <a:lstStyle/>
        <a:p>
          <a:r>
            <a:rPr lang="en-US" b="1" dirty="0"/>
            <a:t>What you </a:t>
          </a:r>
          <a:r>
            <a:rPr lang="en-US" b="1" u="sng" dirty="0"/>
            <a:t>know</a:t>
          </a:r>
          <a:endParaRPr lang="en-IN" b="1" u="sng" dirty="0"/>
        </a:p>
      </dgm:t>
    </dgm:pt>
    <dgm:pt modelId="{0107D3F3-6BEE-44F5-9EAD-D3F2971C17AE}" type="parTrans" cxnId="{503BE5BA-8DE2-499E-8C23-D0D22AD9749E}">
      <dgm:prSet/>
      <dgm:spPr/>
      <dgm:t>
        <a:bodyPr/>
        <a:lstStyle/>
        <a:p>
          <a:endParaRPr lang="en-IN"/>
        </a:p>
      </dgm:t>
    </dgm:pt>
    <dgm:pt modelId="{43BE438A-D547-45CE-80CF-003FF22989DE}" type="sibTrans" cxnId="{503BE5BA-8DE2-499E-8C23-D0D22AD9749E}">
      <dgm:prSet/>
      <dgm:spPr/>
      <dgm:t>
        <a:bodyPr/>
        <a:lstStyle/>
        <a:p>
          <a:endParaRPr lang="en-IN"/>
        </a:p>
      </dgm:t>
    </dgm:pt>
    <dgm:pt modelId="{8E7A8032-1054-416B-9706-313842115C9C}">
      <dgm:prSet phldrT="[Text]"/>
      <dgm:spPr/>
      <dgm:t>
        <a:bodyPr/>
        <a:lstStyle/>
        <a:p>
          <a:r>
            <a:rPr lang="en-US" dirty="0"/>
            <a:t>Demographic and other information, PIN, password, secret answer</a:t>
          </a:r>
          <a:endParaRPr lang="en-IN" dirty="0"/>
        </a:p>
      </dgm:t>
    </dgm:pt>
    <dgm:pt modelId="{A3987D8D-9F37-4680-9F8D-78610A6B5237}" type="parTrans" cxnId="{4A42F818-0B53-4115-AC71-CEE50E26285E}">
      <dgm:prSet/>
      <dgm:spPr/>
      <dgm:t>
        <a:bodyPr/>
        <a:lstStyle/>
        <a:p>
          <a:endParaRPr lang="en-IN"/>
        </a:p>
      </dgm:t>
    </dgm:pt>
    <dgm:pt modelId="{3DADCD82-04DB-4277-9193-0CCFA3FAEA8A}" type="sibTrans" cxnId="{4A42F818-0B53-4115-AC71-CEE50E26285E}">
      <dgm:prSet/>
      <dgm:spPr/>
      <dgm:t>
        <a:bodyPr/>
        <a:lstStyle/>
        <a:p>
          <a:endParaRPr lang="en-IN"/>
        </a:p>
      </dgm:t>
    </dgm:pt>
    <dgm:pt modelId="{31EE02CE-BDDB-4186-89D9-B0DAB6944C11}" type="pres">
      <dgm:prSet presAssocID="{30500C6A-7C41-4310-8840-1C2BA1572AEB}" presName="linear" presStyleCnt="0">
        <dgm:presLayoutVars>
          <dgm:animLvl val="lvl"/>
          <dgm:resizeHandles val="exact"/>
        </dgm:presLayoutVars>
      </dgm:prSet>
      <dgm:spPr/>
    </dgm:pt>
    <dgm:pt modelId="{35524B85-6F52-49AB-A2DC-270A1E1121FB}" type="pres">
      <dgm:prSet presAssocID="{3653802A-FEFC-4E89-878C-EEC6F9A14640}" presName="parentText" presStyleLbl="node1" presStyleIdx="0" presStyleCnt="3">
        <dgm:presLayoutVars>
          <dgm:chMax val="0"/>
          <dgm:bulletEnabled val="1"/>
        </dgm:presLayoutVars>
      </dgm:prSet>
      <dgm:spPr/>
    </dgm:pt>
    <dgm:pt modelId="{496E20C3-26D5-4D9C-9BFC-ABB913677C4F}" type="pres">
      <dgm:prSet presAssocID="{3653802A-FEFC-4E89-878C-EEC6F9A14640}" presName="childText" presStyleLbl="revTx" presStyleIdx="0" presStyleCnt="3">
        <dgm:presLayoutVars>
          <dgm:bulletEnabled val="1"/>
        </dgm:presLayoutVars>
      </dgm:prSet>
      <dgm:spPr/>
    </dgm:pt>
    <dgm:pt modelId="{F3FEC130-58D4-4B71-859B-0A9A94FCC703}" type="pres">
      <dgm:prSet presAssocID="{3D54E239-AE15-48A2-A875-D1067C64DAFA}" presName="parentText" presStyleLbl="node1" presStyleIdx="1" presStyleCnt="3">
        <dgm:presLayoutVars>
          <dgm:chMax val="0"/>
          <dgm:bulletEnabled val="1"/>
        </dgm:presLayoutVars>
      </dgm:prSet>
      <dgm:spPr/>
    </dgm:pt>
    <dgm:pt modelId="{B51BC8FA-37A3-4183-AE4F-A66C72C0E786}" type="pres">
      <dgm:prSet presAssocID="{3D54E239-AE15-48A2-A875-D1067C64DAFA}" presName="childText" presStyleLbl="revTx" presStyleIdx="1" presStyleCnt="3">
        <dgm:presLayoutVars>
          <dgm:bulletEnabled val="1"/>
        </dgm:presLayoutVars>
      </dgm:prSet>
      <dgm:spPr/>
    </dgm:pt>
    <dgm:pt modelId="{8B11FF57-5C7F-48AD-9BCA-B690DB9403D1}" type="pres">
      <dgm:prSet presAssocID="{344C6E49-FC8C-4F5D-8EDC-DA71B369BE03}" presName="parentText" presStyleLbl="node1" presStyleIdx="2" presStyleCnt="3">
        <dgm:presLayoutVars>
          <dgm:chMax val="0"/>
          <dgm:bulletEnabled val="1"/>
        </dgm:presLayoutVars>
      </dgm:prSet>
      <dgm:spPr/>
    </dgm:pt>
    <dgm:pt modelId="{71594A46-491C-4BC3-A0A0-3F4E1B4CB882}" type="pres">
      <dgm:prSet presAssocID="{344C6E49-FC8C-4F5D-8EDC-DA71B369BE03}" presName="childText" presStyleLbl="revTx" presStyleIdx="2" presStyleCnt="3">
        <dgm:presLayoutVars>
          <dgm:bulletEnabled val="1"/>
        </dgm:presLayoutVars>
      </dgm:prSet>
      <dgm:spPr/>
    </dgm:pt>
  </dgm:ptLst>
  <dgm:cxnLst>
    <dgm:cxn modelId="{D0D2000E-9469-46DF-8529-8E5C9668AFE8}" srcId="{30500C6A-7C41-4310-8840-1C2BA1572AEB}" destId="{3653802A-FEFC-4E89-878C-EEC6F9A14640}" srcOrd="0" destOrd="0" parTransId="{55F63E97-68F9-45CB-BB07-BE715851C592}" sibTransId="{00F1F2D4-C979-43E3-9FBC-D25D833AB5DD}"/>
    <dgm:cxn modelId="{4A42F818-0B53-4115-AC71-CEE50E26285E}" srcId="{344C6E49-FC8C-4F5D-8EDC-DA71B369BE03}" destId="{8E7A8032-1054-416B-9706-313842115C9C}" srcOrd="0" destOrd="0" parTransId="{A3987D8D-9F37-4680-9F8D-78610A6B5237}" sibTransId="{3DADCD82-04DB-4277-9193-0CCFA3FAEA8A}"/>
    <dgm:cxn modelId="{058F5135-06F5-49CD-803B-0CD369822FCD}" type="presOf" srcId="{3D54E239-AE15-48A2-A875-D1067C64DAFA}" destId="{F3FEC130-58D4-4B71-859B-0A9A94FCC703}" srcOrd="0" destOrd="0" presId="urn:microsoft.com/office/officeart/2005/8/layout/vList2"/>
    <dgm:cxn modelId="{AA141848-6CFF-475C-B5F1-729F5A8C38B5}" srcId="{3D54E239-AE15-48A2-A875-D1067C64DAFA}" destId="{F2E51340-4855-4AF6-AE4F-656B6FF171E4}" srcOrd="0" destOrd="0" parTransId="{5B3FEC73-79B5-46E2-9F64-7D982245F467}" sibTransId="{1C88CF60-E080-479E-804B-722D08160DA3}"/>
    <dgm:cxn modelId="{AEA4218F-706E-4BF0-AFF9-EF207324146F}" type="presOf" srcId="{A7A3E06F-152C-4AB0-8D18-FD2F8944D34B}" destId="{496E20C3-26D5-4D9C-9BFC-ABB913677C4F}" srcOrd="0" destOrd="0" presId="urn:microsoft.com/office/officeart/2005/8/layout/vList2"/>
    <dgm:cxn modelId="{2E078898-0F98-47D3-8640-6EFFFDC2F314}" type="presOf" srcId="{3653802A-FEFC-4E89-878C-EEC6F9A14640}" destId="{35524B85-6F52-49AB-A2DC-270A1E1121FB}" srcOrd="0" destOrd="0" presId="urn:microsoft.com/office/officeart/2005/8/layout/vList2"/>
    <dgm:cxn modelId="{4560D19C-FDBA-4112-85E8-D8B28017612F}" srcId="{30500C6A-7C41-4310-8840-1C2BA1572AEB}" destId="{3D54E239-AE15-48A2-A875-D1067C64DAFA}" srcOrd="1" destOrd="0" parTransId="{89F24838-C6C7-4EBC-854D-5411E8CC8B91}" sibTransId="{987231C6-0C17-4C9D-BA77-B0335FEF1319}"/>
    <dgm:cxn modelId="{503BE5BA-8DE2-499E-8C23-D0D22AD9749E}" srcId="{30500C6A-7C41-4310-8840-1C2BA1572AEB}" destId="{344C6E49-FC8C-4F5D-8EDC-DA71B369BE03}" srcOrd="2" destOrd="0" parTransId="{0107D3F3-6BEE-44F5-9EAD-D3F2971C17AE}" sibTransId="{43BE438A-D547-45CE-80CF-003FF22989DE}"/>
    <dgm:cxn modelId="{2DCC1BC7-C44E-479D-A6FF-47E5772F390B}" type="presOf" srcId="{344C6E49-FC8C-4F5D-8EDC-DA71B369BE03}" destId="{8B11FF57-5C7F-48AD-9BCA-B690DB9403D1}" srcOrd="0" destOrd="0" presId="urn:microsoft.com/office/officeart/2005/8/layout/vList2"/>
    <dgm:cxn modelId="{5BC809CD-431E-4F5F-B196-35B8A7D37CF7}" type="presOf" srcId="{F2E51340-4855-4AF6-AE4F-656B6FF171E4}" destId="{B51BC8FA-37A3-4183-AE4F-A66C72C0E786}" srcOrd="0" destOrd="0" presId="urn:microsoft.com/office/officeart/2005/8/layout/vList2"/>
    <dgm:cxn modelId="{C03936E6-FC19-4FCF-9AF6-C59B29F00A98}" type="presOf" srcId="{30500C6A-7C41-4310-8840-1C2BA1572AEB}" destId="{31EE02CE-BDDB-4186-89D9-B0DAB6944C11}" srcOrd="0" destOrd="0" presId="urn:microsoft.com/office/officeart/2005/8/layout/vList2"/>
    <dgm:cxn modelId="{B9776CF2-6CD4-4BA6-BD98-5CC27BAD8932}" srcId="{3653802A-FEFC-4E89-878C-EEC6F9A14640}" destId="{A7A3E06F-152C-4AB0-8D18-FD2F8944D34B}" srcOrd="0" destOrd="0" parTransId="{EAFAF743-B7F3-4211-8D3E-8CD30300E9E6}" sibTransId="{4B349154-3C35-47A4-BCD6-B05B6FE63DAF}"/>
    <dgm:cxn modelId="{27B815FA-AFAD-4043-8B10-5BCCB3892252}" type="presOf" srcId="{8E7A8032-1054-416B-9706-313842115C9C}" destId="{71594A46-491C-4BC3-A0A0-3F4E1B4CB882}" srcOrd="0" destOrd="0" presId="urn:microsoft.com/office/officeart/2005/8/layout/vList2"/>
    <dgm:cxn modelId="{6DF4ED72-98B1-4245-9370-6FAB30B31A28}" type="presParOf" srcId="{31EE02CE-BDDB-4186-89D9-B0DAB6944C11}" destId="{35524B85-6F52-49AB-A2DC-270A1E1121FB}" srcOrd="0" destOrd="0" presId="urn:microsoft.com/office/officeart/2005/8/layout/vList2"/>
    <dgm:cxn modelId="{56DC1923-8CC2-42BF-A46D-437E91D89704}" type="presParOf" srcId="{31EE02CE-BDDB-4186-89D9-B0DAB6944C11}" destId="{496E20C3-26D5-4D9C-9BFC-ABB913677C4F}" srcOrd="1" destOrd="0" presId="urn:microsoft.com/office/officeart/2005/8/layout/vList2"/>
    <dgm:cxn modelId="{A2480866-84F8-4E30-B7D1-D1E5855554D2}" type="presParOf" srcId="{31EE02CE-BDDB-4186-89D9-B0DAB6944C11}" destId="{F3FEC130-58D4-4B71-859B-0A9A94FCC703}" srcOrd="2" destOrd="0" presId="urn:microsoft.com/office/officeart/2005/8/layout/vList2"/>
    <dgm:cxn modelId="{C3610943-7390-44F0-8BC7-DBF1F322C2EA}" type="presParOf" srcId="{31EE02CE-BDDB-4186-89D9-B0DAB6944C11}" destId="{B51BC8FA-37A3-4183-AE4F-A66C72C0E786}" srcOrd="3" destOrd="0" presId="urn:microsoft.com/office/officeart/2005/8/layout/vList2"/>
    <dgm:cxn modelId="{47111FD4-6969-4FD8-BA0C-D437AF46D634}" type="presParOf" srcId="{31EE02CE-BDDB-4186-89D9-B0DAB6944C11}" destId="{8B11FF57-5C7F-48AD-9BCA-B690DB9403D1}" srcOrd="4" destOrd="0" presId="urn:microsoft.com/office/officeart/2005/8/layout/vList2"/>
    <dgm:cxn modelId="{4EADAB05-CA86-484B-8A3C-C4FCF065266D}" type="presParOf" srcId="{31EE02CE-BDDB-4186-89D9-B0DAB6944C11}" destId="{71594A46-491C-4BC3-A0A0-3F4E1B4CB882}"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E57C82-2A73-4CD5-9FB9-8E2959AB3A6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8265DB8-EA05-4B6C-8C47-D61468225209}">
      <dgm:prSet phldrT="[Text]"/>
      <dgm:spPr/>
      <dgm:t>
        <a:bodyPr/>
        <a:lstStyle/>
        <a:p>
          <a:r>
            <a:rPr lang="en-US" dirty="0"/>
            <a:t>Reduces Leakages</a:t>
          </a:r>
        </a:p>
      </dgm:t>
    </dgm:pt>
    <dgm:pt modelId="{CF62F58F-FF38-4891-A489-07218F6A2DD5}" type="parTrans" cxnId="{F2665087-D573-4226-A446-2DA511C3D5A3}">
      <dgm:prSet/>
      <dgm:spPr/>
      <dgm:t>
        <a:bodyPr/>
        <a:lstStyle/>
        <a:p>
          <a:endParaRPr lang="en-US"/>
        </a:p>
      </dgm:t>
    </dgm:pt>
    <dgm:pt modelId="{27BF3341-2677-4BB0-9AE3-A4D9BB48D6A8}" type="sibTrans" cxnId="{F2665087-D573-4226-A446-2DA511C3D5A3}">
      <dgm:prSet/>
      <dgm:spPr/>
      <dgm:t>
        <a:bodyPr/>
        <a:lstStyle/>
        <a:p>
          <a:endParaRPr lang="en-US"/>
        </a:p>
      </dgm:t>
    </dgm:pt>
    <dgm:pt modelId="{C3B4DF71-195F-4FA5-AD60-AB6A7062F6D0}">
      <dgm:prSet phldrT="[Text]"/>
      <dgm:spPr/>
      <dgm:t>
        <a:bodyPr/>
        <a:lstStyle/>
        <a:p>
          <a:r>
            <a:rPr lang="en-US" dirty="0"/>
            <a:t>No Fakes</a:t>
          </a:r>
        </a:p>
      </dgm:t>
    </dgm:pt>
    <dgm:pt modelId="{2C8EBA67-DF24-44D7-850A-CE79D7A9D1FF}" type="parTrans" cxnId="{097E6892-6CD7-4D41-AD00-0CF7ED31A59B}">
      <dgm:prSet/>
      <dgm:spPr/>
      <dgm:t>
        <a:bodyPr/>
        <a:lstStyle/>
        <a:p>
          <a:endParaRPr lang="en-US"/>
        </a:p>
      </dgm:t>
    </dgm:pt>
    <dgm:pt modelId="{4DC1DAC4-1804-4079-BD1B-5DEE12750FC7}" type="sibTrans" cxnId="{097E6892-6CD7-4D41-AD00-0CF7ED31A59B}">
      <dgm:prSet/>
      <dgm:spPr/>
      <dgm:t>
        <a:bodyPr/>
        <a:lstStyle/>
        <a:p>
          <a:endParaRPr lang="en-US"/>
        </a:p>
      </dgm:t>
    </dgm:pt>
    <dgm:pt modelId="{138C60B4-B7A5-44B3-978E-B13E22A52578}">
      <dgm:prSet phldrT="[Text]"/>
      <dgm:spPr/>
      <dgm:t>
        <a:bodyPr/>
        <a:lstStyle/>
        <a:p>
          <a:r>
            <a:rPr lang="en-US" dirty="0"/>
            <a:t>No Duplicates</a:t>
          </a:r>
        </a:p>
      </dgm:t>
    </dgm:pt>
    <dgm:pt modelId="{64F6F9A1-4D66-4618-9B9C-4E2CFC697B94}" type="parTrans" cxnId="{4DF7956D-4A78-4AA5-A42B-CFBDD0DC06A5}">
      <dgm:prSet/>
      <dgm:spPr/>
      <dgm:t>
        <a:bodyPr/>
        <a:lstStyle/>
        <a:p>
          <a:endParaRPr lang="en-US"/>
        </a:p>
      </dgm:t>
    </dgm:pt>
    <dgm:pt modelId="{64E8608A-BD12-4748-AE44-C750E2222FA2}" type="sibTrans" cxnId="{4DF7956D-4A78-4AA5-A42B-CFBDD0DC06A5}">
      <dgm:prSet/>
      <dgm:spPr/>
      <dgm:t>
        <a:bodyPr/>
        <a:lstStyle/>
        <a:p>
          <a:endParaRPr lang="en-US"/>
        </a:p>
      </dgm:t>
    </dgm:pt>
    <dgm:pt modelId="{64A64AE9-DEFE-4B30-B3F3-19961F0D58E4}">
      <dgm:prSet phldrT="[Text]"/>
      <dgm:spPr/>
      <dgm:t>
        <a:bodyPr/>
        <a:lstStyle/>
        <a:p>
          <a:r>
            <a:rPr lang="en-US" dirty="0"/>
            <a:t>Provides Identities</a:t>
          </a:r>
        </a:p>
      </dgm:t>
    </dgm:pt>
    <dgm:pt modelId="{64873671-800C-4B75-88AC-60DCA01FDC09}" type="parTrans" cxnId="{4F935EE7-F41D-43CD-83F6-414ED62A404C}">
      <dgm:prSet/>
      <dgm:spPr/>
      <dgm:t>
        <a:bodyPr/>
        <a:lstStyle/>
        <a:p>
          <a:endParaRPr lang="en-US"/>
        </a:p>
      </dgm:t>
    </dgm:pt>
    <dgm:pt modelId="{FF90F897-64C9-46BB-9F77-FDC27D5379FF}" type="sibTrans" cxnId="{4F935EE7-F41D-43CD-83F6-414ED62A404C}">
      <dgm:prSet/>
      <dgm:spPr/>
      <dgm:t>
        <a:bodyPr/>
        <a:lstStyle/>
        <a:p>
          <a:endParaRPr lang="en-US"/>
        </a:p>
      </dgm:t>
    </dgm:pt>
    <dgm:pt modelId="{01CE9A8D-ADCB-4673-9078-15D348E5449C}">
      <dgm:prSet phldrT="[Text]"/>
      <dgm:spPr/>
      <dgm:t>
        <a:bodyPr/>
        <a:lstStyle/>
        <a:p>
          <a:r>
            <a:rPr lang="en-US" dirty="0"/>
            <a:t>To the marginalized</a:t>
          </a:r>
        </a:p>
      </dgm:t>
    </dgm:pt>
    <dgm:pt modelId="{CE541C36-9303-4C04-B875-68619A789215}" type="parTrans" cxnId="{9D913805-6D20-4DC9-A36D-9E2F777D4890}">
      <dgm:prSet/>
      <dgm:spPr/>
      <dgm:t>
        <a:bodyPr/>
        <a:lstStyle/>
        <a:p>
          <a:endParaRPr lang="en-US"/>
        </a:p>
      </dgm:t>
    </dgm:pt>
    <dgm:pt modelId="{0891A981-7220-4DD0-B64E-188EA9A3DB29}" type="sibTrans" cxnId="{9D913805-6D20-4DC9-A36D-9E2F777D4890}">
      <dgm:prSet/>
      <dgm:spPr/>
      <dgm:t>
        <a:bodyPr/>
        <a:lstStyle/>
        <a:p>
          <a:endParaRPr lang="en-US"/>
        </a:p>
      </dgm:t>
    </dgm:pt>
    <dgm:pt modelId="{6C381DEA-8EB7-4FB4-935C-B0163998993A}">
      <dgm:prSet phldrT="[Text]"/>
      <dgm:spPr/>
      <dgm:t>
        <a:bodyPr/>
        <a:lstStyle/>
        <a:p>
          <a:r>
            <a:rPr lang="en-US" dirty="0"/>
            <a:t>To the excluded</a:t>
          </a:r>
        </a:p>
      </dgm:t>
    </dgm:pt>
    <dgm:pt modelId="{28F9C1D6-541B-4754-90AB-324373572D0B}" type="parTrans" cxnId="{1DF9C255-0EDB-4BB7-B37E-C004F256E0FA}">
      <dgm:prSet/>
      <dgm:spPr/>
      <dgm:t>
        <a:bodyPr/>
        <a:lstStyle/>
        <a:p>
          <a:endParaRPr lang="en-US"/>
        </a:p>
      </dgm:t>
    </dgm:pt>
    <dgm:pt modelId="{3550A9A6-5490-461D-9E70-139336716C38}" type="sibTrans" cxnId="{1DF9C255-0EDB-4BB7-B37E-C004F256E0FA}">
      <dgm:prSet/>
      <dgm:spPr/>
      <dgm:t>
        <a:bodyPr/>
        <a:lstStyle/>
        <a:p>
          <a:endParaRPr lang="en-US"/>
        </a:p>
      </dgm:t>
    </dgm:pt>
    <dgm:pt modelId="{11A2CF4F-3091-40D7-8B09-E8E5CF9D2C9E}">
      <dgm:prSet phldrT="[Text]"/>
      <dgm:spPr/>
      <dgm:t>
        <a:bodyPr/>
        <a:lstStyle/>
        <a:p>
          <a:r>
            <a:rPr lang="en-US" dirty="0"/>
            <a:t>Breaks Silos</a:t>
          </a:r>
        </a:p>
      </dgm:t>
    </dgm:pt>
    <dgm:pt modelId="{ACE11B7E-DBDC-4E5C-AC92-133D96A61083}" type="parTrans" cxnId="{898FE79A-7136-4D12-95CA-AB98029EFDF9}">
      <dgm:prSet/>
      <dgm:spPr/>
      <dgm:t>
        <a:bodyPr/>
        <a:lstStyle/>
        <a:p>
          <a:endParaRPr lang="en-US"/>
        </a:p>
      </dgm:t>
    </dgm:pt>
    <dgm:pt modelId="{851DA6C6-A633-4446-9D6B-98F92E76AA33}" type="sibTrans" cxnId="{898FE79A-7136-4D12-95CA-AB98029EFDF9}">
      <dgm:prSet/>
      <dgm:spPr/>
      <dgm:t>
        <a:bodyPr/>
        <a:lstStyle/>
        <a:p>
          <a:endParaRPr lang="en-US"/>
        </a:p>
      </dgm:t>
    </dgm:pt>
    <dgm:pt modelId="{26A8B37C-BEE6-4177-BE0B-D6D1120DA0A1}">
      <dgm:prSet phldrT="[Text]"/>
      <dgm:spPr/>
      <dgm:t>
        <a:bodyPr/>
        <a:lstStyle/>
        <a:p>
          <a:r>
            <a:rPr lang="en-US" dirty="0"/>
            <a:t>Enable connectivity among databases</a:t>
          </a:r>
        </a:p>
      </dgm:t>
    </dgm:pt>
    <dgm:pt modelId="{0C3DB323-80EE-44D8-AF9D-235665A66AB7}" type="parTrans" cxnId="{F2ECF1AA-A56F-48E1-965F-1574071A3098}">
      <dgm:prSet/>
      <dgm:spPr/>
      <dgm:t>
        <a:bodyPr/>
        <a:lstStyle/>
        <a:p>
          <a:endParaRPr lang="en-US"/>
        </a:p>
      </dgm:t>
    </dgm:pt>
    <dgm:pt modelId="{6A9F61C5-A974-4803-94C5-C3232CA0E8EE}" type="sibTrans" cxnId="{F2ECF1AA-A56F-48E1-965F-1574071A3098}">
      <dgm:prSet/>
      <dgm:spPr/>
      <dgm:t>
        <a:bodyPr/>
        <a:lstStyle/>
        <a:p>
          <a:endParaRPr lang="en-US"/>
        </a:p>
      </dgm:t>
    </dgm:pt>
    <dgm:pt modelId="{48190F70-194A-48D0-91F5-ED309ED21C24}">
      <dgm:prSet phldrT="[Text]"/>
      <dgm:spPr/>
      <dgm:t>
        <a:bodyPr/>
        <a:lstStyle/>
        <a:p>
          <a:r>
            <a:rPr lang="en-US" dirty="0"/>
            <a:t>Enable consolidation </a:t>
          </a:r>
        </a:p>
      </dgm:t>
    </dgm:pt>
    <dgm:pt modelId="{1BEB3683-9FEE-4F64-8A8F-E4DF52920A30}" type="parTrans" cxnId="{555EB1EF-6DA9-4583-A0B4-EBEB057B2D29}">
      <dgm:prSet/>
      <dgm:spPr/>
      <dgm:t>
        <a:bodyPr/>
        <a:lstStyle/>
        <a:p>
          <a:endParaRPr lang="en-US"/>
        </a:p>
      </dgm:t>
    </dgm:pt>
    <dgm:pt modelId="{6B6DA2E6-D9A1-41FE-8E28-E39194388660}" type="sibTrans" cxnId="{555EB1EF-6DA9-4583-A0B4-EBEB057B2D29}">
      <dgm:prSet/>
      <dgm:spPr/>
      <dgm:t>
        <a:bodyPr/>
        <a:lstStyle/>
        <a:p>
          <a:endParaRPr lang="en-US"/>
        </a:p>
      </dgm:t>
    </dgm:pt>
    <dgm:pt modelId="{10803A05-D47B-4EF6-BB27-50EDF77E0DD2}" type="pres">
      <dgm:prSet presAssocID="{7FE57C82-2A73-4CD5-9FB9-8E2959AB3A69}" presName="linearFlow" presStyleCnt="0">
        <dgm:presLayoutVars>
          <dgm:dir/>
          <dgm:animLvl val="lvl"/>
          <dgm:resizeHandles val="exact"/>
        </dgm:presLayoutVars>
      </dgm:prSet>
      <dgm:spPr/>
    </dgm:pt>
    <dgm:pt modelId="{D15A9C47-3E18-402B-9706-FCAD5DEF3338}" type="pres">
      <dgm:prSet presAssocID="{68265DB8-EA05-4B6C-8C47-D61468225209}" presName="composite" presStyleCnt="0"/>
      <dgm:spPr/>
    </dgm:pt>
    <dgm:pt modelId="{326A6C7A-67A8-47DB-9359-67A47C45B50B}" type="pres">
      <dgm:prSet presAssocID="{68265DB8-EA05-4B6C-8C47-D61468225209}" presName="parentText" presStyleLbl="alignNode1" presStyleIdx="0" presStyleCnt="3">
        <dgm:presLayoutVars>
          <dgm:chMax val="1"/>
          <dgm:bulletEnabled val="1"/>
        </dgm:presLayoutVars>
      </dgm:prSet>
      <dgm:spPr/>
    </dgm:pt>
    <dgm:pt modelId="{F104E3CC-30BC-4414-914E-62B47CADAA8A}" type="pres">
      <dgm:prSet presAssocID="{68265DB8-EA05-4B6C-8C47-D61468225209}" presName="descendantText" presStyleLbl="alignAcc1" presStyleIdx="0" presStyleCnt="3">
        <dgm:presLayoutVars>
          <dgm:bulletEnabled val="1"/>
        </dgm:presLayoutVars>
      </dgm:prSet>
      <dgm:spPr/>
    </dgm:pt>
    <dgm:pt modelId="{CFF4C965-2EB8-4A7C-BE82-C142C1CE8214}" type="pres">
      <dgm:prSet presAssocID="{27BF3341-2677-4BB0-9AE3-A4D9BB48D6A8}" presName="sp" presStyleCnt="0"/>
      <dgm:spPr/>
    </dgm:pt>
    <dgm:pt modelId="{EF199210-3866-415C-87E7-38FF03442CE3}" type="pres">
      <dgm:prSet presAssocID="{64A64AE9-DEFE-4B30-B3F3-19961F0D58E4}" presName="composite" presStyleCnt="0"/>
      <dgm:spPr/>
    </dgm:pt>
    <dgm:pt modelId="{4DC99C10-8FC8-4C7B-A737-1336A000D0E3}" type="pres">
      <dgm:prSet presAssocID="{64A64AE9-DEFE-4B30-B3F3-19961F0D58E4}" presName="parentText" presStyleLbl="alignNode1" presStyleIdx="1" presStyleCnt="3">
        <dgm:presLayoutVars>
          <dgm:chMax val="1"/>
          <dgm:bulletEnabled val="1"/>
        </dgm:presLayoutVars>
      </dgm:prSet>
      <dgm:spPr/>
    </dgm:pt>
    <dgm:pt modelId="{88D91229-6761-44A2-B3EA-1518F80E89F0}" type="pres">
      <dgm:prSet presAssocID="{64A64AE9-DEFE-4B30-B3F3-19961F0D58E4}" presName="descendantText" presStyleLbl="alignAcc1" presStyleIdx="1" presStyleCnt="3">
        <dgm:presLayoutVars>
          <dgm:bulletEnabled val="1"/>
        </dgm:presLayoutVars>
      </dgm:prSet>
      <dgm:spPr/>
    </dgm:pt>
    <dgm:pt modelId="{BE450C52-8938-4BBD-9875-7909B63125AD}" type="pres">
      <dgm:prSet presAssocID="{FF90F897-64C9-46BB-9F77-FDC27D5379FF}" presName="sp" presStyleCnt="0"/>
      <dgm:spPr/>
    </dgm:pt>
    <dgm:pt modelId="{16C95B29-855E-47E2-A2C1-2AD69BC6ACFF}" type="pres">
      <dgm:prSet presAssocID="{11A2CF4F-3091-40D7-8B09-E8E5CF9D2C9E}" presName="composite" presStyleCnt="0"/>
      <dgm:spPr/>
    </dgm:pt>
    <dgm:pt modelId="{D8CDD138-B196-4AF7-A94C-D28CAC2189B6}" type="pres">
      <dgm:prSet presAssocID="{11A2CF4F-3091-40D7-8B09-E8E5CF9D2C9E}" presName="parentText" presStyleLbl="alignNode1" presStyleIdx="2" presStyleCnt="3">
        <dgm:presLayoutVars>
          <dgm:chMax val="1"/>
          <dgm:bulletEnabled val="1"/>
        </dgm:presLayoutVars>
      </dgm:prSet>
      <dgm:spPr/>
    </dgm:pt>
    <dgm:pt modelId="{8C87572F-8827-48FA-81DA-577D3099F72B}" type="pres">
      <dgm:prSet presAssocID="{11A2CF4F-3091-40D7-8B09-E8E5CF9D2C9E}" presName="descendantText" presStyleLbl="alignAcc1" presStyleIdx="2" presStyleCnt="3">
        <dgm:presLayoutVars>
          <dgm:bulletEnabled val="1"/>
        </dgm:presLayoutVars>
      </dgm:prSet>
      <dgm:spPr/>
    </dgm:pt>
  </dgm:ptLst>
  <dgm:cxnLst>
    <dgm:cxn modelId="{833FFC00-22B6-4F5F-B077-900DAC1987C0}" type="presOf" srcId="{C3B4DF71-195F-4FA5-AD60-AB6A7062F6D0}" destId="{F104E3CC-30BC-4414-914E-62B47CADAA8A}" srcOrd="0" destOrd="0" presId="urn:microsoft.com/office/officeart/2005/8/layout/chevron2"/>
    <dgm:cxn modelId="{9D913805-6D20-4DC9-A36D-9E2F777D4890}" srcId="{64A64AE9-DEFE-4B30-B3F3-19961F0D58E4}" destId="{01CE9A8D-ADCB-4673-9078-15D348E5449C}" srcOrd="0" destOrd="0" parTransId="{CE541C36-9303-4C04-B875-68619A789215}" sibTransId="{0891A981-7220-4DD0-B64E-188EA9A3DB29}"/>
    <dgm:cxn modelId="{18B50C12-E544-403A-A0AB-CA8D2DABCF6B}" type="presOf" srcId="{11A2CF4F-3091-40D7-8B09-E8E5CF9D2C9E}" destId="{D8CDD138-B196-4AF7-A94C-D28CAC2189B6}" srcOrd="0" destOrd="0" presId="urn:microsoft.com/office/officeart/2005/8/layout/chevron2"/>
    <dgm:cxn modelId="{0B8A9338-C482-48C2-B4AB-ACB195AAC547}" type="presOf" srcId="{48190F70-194A-48D0-91F5-ED309ED21C24}" destId="{8C87572F-8827-48FA-81DA-577D3099F72B}" srcOrd="0" destOrd="1" presId="urn:microsoft.com/office/officeart/2005/8/layout/chevron2"/>
    <dgm:cxn modelId="{A073673D-2688-4702-A469-7B5EBACCCA39}" type="presOf" srcId="{26A8B37C-BEE6-4177-BE0B-D6D1120DA0A1}" destId="{8C87572F-8827-48FA-81DA-577D3099F72B}" srcOrd="0" destOrd="0" presId="urn:microsoft.com/office/officeart/2005/8/layout/chevron2"/>
    <dgm:cxn modelId="{D66B4F4B-1A78-4B55-8063-3F020D5BABF8}" type="presOf" srcId="{138C60B4-B7A5-44B3-978E-B13E22A52578}" destId="{F104E3CC-30BC-4414-914E-62B47CADAA8A}" srcOrd="0" destOrd="1" presId="urn:microsoft.com/office/officeart/2005/8/layout/chevron2"/>
    <dgm:cxn modelId="{1DF9C255-0EDB-4BB7-B37E-C004F256E0FA}" srcId="{64A64AE9-DEFE-4B30-B3F3-19961F0D58E4}" destId="{6C381DEA-8EB7-4FB4-935C-B0163998993A}" srcOrd="1" destOrd="0" parTransId="{28F9C1D6-541B-4754-90AB-324373572D0B}" sibTransId="{3550A9A6-5490-461D-9E70-139336716C38}"/>
    <dgm:cxn modelId="{A0CFAB65-FFE7-4D18-8528-10342D713902}" type="presOf" srcId="{01CE9A8D-ADCB-4673-9078-15D348E5449C}" destId="{88D91229-6761-44A2-B3EA-1518F80E89F0}" srcOrd="0" destOrd="0" presId="urn:microsoft.com/office/officeart/2005/8/layout/chevron2"/>
    <dgm:cxn modelId="{4DF7956D-4A78-4AA5-A42B-CFBDD0DC06A5}" srcId="{68265DB8-EA05-4B6C-8C47-D61468225209}" destId="{138C60B4-B7A5-44B3-978E-B13E22A52578}" srcOrd="1" destOrd="0" parTransId="{64F6F9A1-4D66-4618-9B9C-4E2CFC697B94}" sibTransId="{64E8608A-BD12-4748-AE44-C750E2222FA2}"/>
    <dgm:cxn modelId="{F2665087-D573-4226-A446-2DA511C3D5A3}" srcId="{7FE57C82-2A73-4CD5-9FB9-8E2959AB3A69}" destId="{68265DB8-EA05-4B6C-8C47-D61468225209}" srcOrd="0" destOrd="0" parTransId="{CF62F58F-FF38-4891-A489-07218F6A2DD5}" sibTransId="{27BF3341-2677-4BB0-9AE3-A4D9BB48D6A8}"/>
    <dgm:cxn modelId="{8B75AF90-D4AD-4F32-8DCA-DF18C0005FD3}" type="presOf" srcId="{7FE57C82-2A73-4CD5-9FB9-8E2959AB3A69}" destId="{10803A05-D47B-4EF6-BB27-50EDF77E0DD2}" srcOrd="0" destOrd="0" presId="urn:microsoft.com/office/officeart/2005/8/layout/chevron2"/>
    <dgm:cxn modelId="{097E6892-6CD7-4D41-AD00-0CF7ED31A59B}" srcId="{68265DB8-EA05-4B6C-8C47-D61468225209}" destId="{C3B4DF71-195F-4FA5-AD60-AB6A7062F6D0}" srcOrd="0" destOrd="0" parTransId="{2C8EBA67-DF24-44D7-850A-CE79D7A9D1FF}" sibTransId="{4DC1DAC4-1804-4079-BD1B-5DEE12750FC7}"/>
    <dgm:cxn modelId="{898FE79A-7136-4D12-95CA-AB98029EFDF9}" srcId="{7FE57C82-2A73-4CD5-9FB9-8E2959AB3A69}" destId="{11A2CF4F-3091-40D7-8B09-E8E5CF9D2C9E}" srcOrd="2" destOrd="0" parTransId="{ACE11B7E-DBDC-4E5C-AC92-133D96A61083}" sibTransId="{851DA6C6-A633-4446-9D6B-98F92E76AA33}"/>
    <dgm:cxn modelId="{7E1257A9-2F22-459E-8985-431A9A70E2DE}" type="presOf" srcId="{64A64AE9-DEFE-4B30-B3F3-19961F0D58E4}" destId="{4DC99C10-8FC8-4C7B-A737-1336A000D0E3}" srcOrd="0" destOrd="0" presId="urn:microsoft.com/office/officeart/2005/8/layout/chevron2"/>
    <dgm:cxn modelId="{F2ECF1AA-A56F-48E1-965F-1574071A3098}" srcId="{11A2CF4F-3091-40D7-8B09-E8E5CF9D2C9E}" destId="{26A8B37C-BEE6-4177-BE0B-D6D1120DA0A1}" srcOrd="0" destOrd="0" parTransId="{0C3DB323-80EE-44D8-AF9D-235665A66AB7}" sibTransId="{6A9F61C5-A974-4803-94C5-C3232CA0E8EE}"/>
    <dgm:cxn modelId="{24C1B4AE-CB86-4971-8E83-14D618F19445}" type="presOf" srcId="{6C381DEA-8EB7-4FB4-935C-B0163998993A}" destId="{88D91229-6761-44A2-B3EA-1518F80E89F0}" srcOrd="0" destOrd="1" presId="urn:microsoft.com/office/officeart/2005/8/layout/chevron2"/>
    <dgm:cxn modelId="{693AD9DD-569B-4467-819E-668CDD20DDE1}" type="presOf" srcId="{68265DB8-EA05-4B6C-8C47-D61468225209}" destId="{326A6C7A-67A8-47DB-9359-67A47C45B50B}" srcOrd="0" destOrd="0" presId="urn:microsoft.com/office/officeart/2005/8/layout/chevron2"/>
    <dgm:cxn modelId="{4F935EE7-F41D-43CD-83F6-414ED62A404C}" srcId="{7FE57C82-2A73-4CD5-9FB9-8E2959AB3A69}" destId="{64A64AE9-DEFE-4B30-B3F3-19961F0D58E4}" srcOrd="1" destOrd="0" parTransId="{64873671-800C-4B75-88AC-60DCA01FDC09}" sibTransId="{FF90F897-64C9-46BB-9F77-FDC27D5379FF}"/>
    <dgm:cxn modelId="{555EB1EF-6DA9-4583-A0B4-EBEB057B2D29}" srcId="{11A2CF4F-3091-40D7-8B09-E8E5CF9D2C9E}" destId="{48190F70-194A-48D0-91F5-ED309ED21C24}" srcOrd="1" destOrd="0" parTransId="{1BEB3683-9FEE-4F64-8A8F-E4DF52920A30}" sibTransId="{6B6DA2E6-D9A1-41FE-8E28-E39194388660}"/>
    <dgm:cxn modelId="{B71F8440-726A-4D58-9372-E7C4BF55C6C7}" type="presParOf" srcId="{10803A05-D47B-4EF6-BB27-50EDF77E0DD2}" destId="{D15A9C47-3E18-402B-9706-FCAD5DEF3338}" srcOrd="0" destOrd="0" presId="urn:microsoft.com/office/officeart/2005/8/layout/chevron2"/>
    <dgm:cxn modelId="{04C1F2FC-55C1-412A-AA02-8E945CCC4580}" type="presParOf" srcId="{D15A9C47-3E18-402B-9706-FCAD5DEF3338}" destId="{326A6C7A-67A8-47DB-9359-67A47C45B50B}" srcOrd="0" destOrd="0" presId="urn:microsoft.com/office/officeart/2005/8/layout/chevron2"/>
    <dgm:cxn modelId="{DE44FCE6-B7D5-410C-8696-600259E9A72B}" type="presParOf" srcId="{D15A9C47-3E18-402B-9706-FCAD5DEF3338}" destId="{F104E3CC-30BC-4414-914E-62B47CADAA8A}" srcOrd="1" destOrd="0" presId="urn:microsoft.com/office/officeart/2005/8/layout/chevron2"/>
    <dgm:cxn modelId="{D9436546-90A3-4D21-8ACB-120D1AD1FB25}" type="presParOf" srcId="{10803A05-D47B-4EF6-BB27-50EDF77E0DD2}" destId="{CFF4C965-2EB8-4A7C-BE82-C142C1CE8214}" srcOrd="1" destOrd="0" presId="urn:microsoft.com/office/officeart/2005/8/layout/chevron2"/>
    <dgm:cxn modelId="{1AA4A29F-AD49-482D-8210-BE60567B6916}" type="presParOf" srcId="{10803A05-D47B-4EF6-BB27-50EDF77E0DD2}" destId="{EF199210-3866-415C-87E7-38FF03442CE3}" srcOrd="2" destOrd="0" presId="urn:microsoft.com/office/officeart/2005/8/layout/chevron2"/>
    <dgm:cxn modelId="{1769E996-6D50-42D3-8CAD-ED06C4FB5930}" type="presParOf" srcId="{EF199210-3866-415C-87E7-38FF03442CE3}" destId="{4DC99C10-8FC8-4C7B-A737-1336A000D0E3}" srcOrd="0" destOrd="0" presId="urn:microsoft.com/office/officeart/2005/8/layout/chevron2"/>
    <dgm:cxn modelId="{EFED44C1-8CFA-4704-8FE5-609A26C43786}" type="presParOf" srcId="{EF199210-3866-415C-87E7-38FF03442CE3}" destId="{88D91229-6761-44A2-B3EA-1518F80E89F0}" srcOrd="1" destOrd="0" presId="urn:microsoft.com/office/officeart/2005/8/layout/chevron2"/>
    <dgm:cxn modelId="{AFA2B5C5-1CF7-49B7-8768-50900D05D63B}" type="presParOf" srcId="{10803A05-D47B-4EF6-BB27-50EDF77E0DD2}" destId="{BE450C52-8938-4BBD-9875-7909B63125AD}" srcOrd="3" destOrd="0" presId="urn:microsoft.com/office/officeart/2005/8/layout/chevron2"/>
    <dgm:cxn modelId="{EDB2D6F4-F212-4602-9CD0-964EADBC1D01}" type="presParOf" srcId="{10803A05-D47B-4EF6-BB27-50EDF77E0DD2}" destId="{16C95B29-855E-47E2-A2C1-2AD69BC6ACFF}" srcOrd="4" destOrd="0" presId="urn:microsoft.com/office/officeart/2005/8/layout/chevron2"/>
    <dgm:cxn modelId="{570B590D-ABE3-4047-9ED5-69C3673B87C5}" type="presParOf" srcId="{16C95B29-855E-47E2-A2C1-2AD69BC6ACFF}" destId="{D8CDD138-B196-4AF7-A94C-D28CAC2189B6}" srcOrd="0" destOrd="0" presId="urn:microsoft.com/office/officeart/2005/8/layout/chevron2"/>
    <dgm:cxn modelId="{8EBD76BB-BFFA-4AB4-9DA0-54F05915CAD7}" type="presParOf" srcId="{16C95B29-855E-47E2-A2C1-2AD69BC6ACFF}" destId="{8C87572F-8827-48FA-81DA-577D3099F72B}"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E57C82-2A73-4CD5-9FB9-8E2959AB3A6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8265DB8-EA05-4B6C-8C47-D61468225209}">
      <dgm:prSet phldrT="[Text]"/>
      <dgm:spPr/>
      <dgm:t>
        <a:bodyPr/>
        <a:lstStyle/>
        <a:p>
          <a:r>
            <a:rPr lang="en-US" dirty="0"/>
            <a:t>Enables Applications</a:t>
          </a:r>
        </a:p>
      </dgm:t>
    </dgm:pt>
    <dgm:pt modelId="{CF62F58F-FF38-4891-A489-07218F6A2DD5}" type="parTrans" cxnId="{F2665087-D573-4226-A446-2DA511C3D5A3}">
      <dgm:prSet/>
      <dgm:spPr/>
      <dgm:t>
        <a:bodyPr/>
        <a:lstStyle/>
        <a:p>
          <a:endParaRPr lang="en-US"/>
        </a:p>
      </dgm:t>
    </dgm:pt>
    <dgm:pt modelId="{27BF3341-2677-4BB0-9AE3-A4D9BB48D6A8}" type="sibTrans" cxnId="{F2665087-D573-4226-A446-2DA511C3D5A3}">
      <dgm:prSet/>
      <dgm:spPr/>
      <dgm:t>
        <a:bodyPr/>
        <a:lstStyle/>
        <a:p>
          <a:endParaRPr lang="en-US"/>
        </a:p>
      </dgm:t>
    </dgm:pt>
    <dgm:pt modelId="{C3B4DF71-195F-4FA5-AD60-AB6A7062F6D0}">
      <dgm:prSet phldrT="[Text]"/>
      <dgm:spPr/>
      <dgm:t>
        <a:bodyPr/>
        <a:lstStyle/>
        <a:p>
          <a:r>
            <a:rPr lang="en-US" dirty="0"/>
            <a:t>Financial Inclusion</a:t>
          </a:r>
        </a:p>
      </dgm:t>
    </dgm:pt>
    <dgm:pt modelId="{2C8EBA67-DF24-44D7-850A-CE79D7A9D1FF}" type="parTrans" cxnId="{097E6892-6CD7-4D41-AD00-0CF7ED31A59B}">
      <dgm:prSet/>
      <dgm:spPr/>
      <dgm:t>
        <a:bodyPr/>
        <a:lstStyle/>
        <a:p>
          <a:endParaRPr lang="en-US"/>
        </a:p>
      </dgm:t>
    </dgm:pt>
    <dgm:pt modelId="{4DC1DAC4-1804-4079-BD1B-5DEE12750FC7}" type="sibTrans" cxnId="{097E6892-6CD7-4D41-AD00-0CF7ED31A59B}">
      <dgm:prSet/>
      <dgm:spPr/>
      <dgm:t>
        <a:bodyPr/>
        <a:lstStyle/>
        <a:p>
          <a:endParaRPr lang="en-US"/>
        </a:p>
      </dgm:t>
    </dgm:pt>
    <dgm:pt modelId="{138C60B4-B7A5-44B3-978E-B13E22A52578}">
      <dgm:prSet phldrT="[Text]"/>
      <dgm:spPr/>
      <dgm:t>
        <a:bodyPr/>
        <a:lstStyle/>
        <a:p>
          <a:r>
            <a:rPr lang="en-US" dirty="0"/>
            <a:t>Electronic Benefits Transfer</a:t>
          </a:r>
        </a:p>
      </dgm:t>
    </dgm:pt>
    <dgm:pt modelId="{64F6F9A1-4D66-4618-9B9C-4E2CFC697B94}" type="parTrans" cxnId="{4DF7956D-4A78-4AA5-A42B-CFBDD0DC06A5}">
      <dgm:prSet/>
      <dgm:spPr/>
      <dgm:t>
        <a:bodyPr/>
        <a:lstStyle/>
        <a:p>
          <a:endParaRPr lang="en-US"/>
        </a:p>
      </dgm:t>
    </dgm:pt>
    <dgm:pt modelId="{64E8608A-BD12-4748-AE44-C750E2222FA2}" type="sibTrans" cxnId="{4DF7956D-4A78-4AA5-A42B-CFBDD0DC06A5}">
      <dgm:prSet/>
      <dgm:spPr/>
      <dgm:t>
        <a:bodyPr/>
        <a:lstStyle/>
        <a:p>
          <a:endParaRPr lang="en-US"/>
        </a:p>
      </dgm:t>
    </dgm:pt>
    <dgm:pt modelId="{64A64AE9-DEFE-4B30-B3F3-19961F0D58E4}">
      <dgm:prSet phldrT="[Text]"/>
      <dgm:spPr/>
      <dgm:t>
        <a:bodyPr/>
        <a:lstStyle/>
        <a:p>
          <a:r>
            <a:rPr lang="en-US" dirty="0"/>
            <a:t>Enhances</a:t>
          </a:r>
        </a:p>
      </dgm:t>
    </dgm:pt>
    <dgm:pt modelId="{64873671-800C-4B75-88AC-60DCA01FDC09}" type="parTrans" cxnId="{4F935EE7-F41D-43CD-83F6-414ED62A404C}">
      <dgm:prSet/>
      <dgm:spPr/>
      <dgm:t>
        <a:bodyPr/>
        <a:lstStyle/>
        <a:p>
          <a:endParaRPr lang="en-US"/>
        </a:p>
      </dgm:t>
    </dgm:pt>
    <dgm:pt modelId="{FF90F897-64C9-46BB-9F77-FDC27D5379FF}" type="sibTrans" cxnId="{4F935EE7-F41D-43CD-83F6-414ED62A404C}">
      <dgm:prSet/>
      <dgm:spPr/>
      <dgm:t>
        <a:bodyPr/>
        <a:lstStyle/>
        <a:p>
          <a:endParaRPr lang="en-US"/>
        </a:p>
      </dgm:t>
    </dgm:pt>
    <dgm:pt modelId="{01CE9A8D-ADCB-4673-9078-15D348E5449C}">
      <dgm:prSet phldrT="[Text]"/>
      <dgm:spPr/>
      <dgm:t>
        <a:bodyPr/>
        <a:lstStyle/>
        <a:p>
          <a:r>
            <a:rPr lang="en-US" dirty="0"/>
            <a:t>Security</a:t>
          </a:r>
        </a:p>
      </dgm:t>
    </dgm:pt>
    <dgm:pt modelId="{CE541C36-9303-4C04-B875-68619A789215}" type="parTrans" cxnId="{9D913805-6D20-4DC9-A36D-9E2F777D4890}">
      <dgm:prSet/>
      <dgm:spPr/>
      <dgm:t>
        <a:bodyPr/>
        <a:lstStyle/>
        <a:p>
          <a:endParaRPr lang="en-US"/>
        </a:p>
      </dgm:t>
    </dgm:pt>
    <dgm:pt modelId="{0891A981-7220-4DD0-B64E-188EA9A3DB29}" type="sibTrans" cxnId="{9D913805-6D20-4DC9-A36D-9E2F777D4890}">
      <dgm:prSet/>
      <dgm:spPr/>
      <dgm:t>
        <a:bodyPr/>
        <a:lstStyle/>
        <a:p>
          <a:endParaRPr lang="en-US"/>
        </a:p>
      </dgm:t>
    </dgm:pt>
    <dgm:pt modelId="{6C381DEA-8EB7-4FB4-935C-B0163998993A}">
      <dgm:prSet phldrT="[Text]"/>
      <dgm:spPr/>
      <dgm:t>
        <a:bodyPr/>
        <a:lstStyle/>
        <a:p>
          <a:r>
            <a:rPr lang="en-US" dirty="0"/>
            <a:t>Access to Services</a:t>
          </a:r>
        </a:p>
      </dgm:t>
    </dgm:pt>
    <dgm:pt modelId="{28F9C1D6-541B-4754-90AB-324373572D0B}" type="parTrans" cxnId="{1DF9C255-0EDB-4BB7-B37E-C004F256E0FA}">
      <dgm:prSet/>
      <dgm:spPr/>
      <dgm:t>
        <a:bodyPr/>
        <a:lstStyle/>
        <a:p>
          <a:endParaRPr lang="en-US"/>
        </a:p>
      </dgm:t>
    </dgm:pt>
    <dgm:pt modelId="{3550A9A6-5490-461D-9E70-139336716C38}" type="sibTrans" cxnId="{1DF9C255-0EDB-4BB7-B37E-C004F256E0FA}">
      <dgm:prSet/>
      <dgm:spPr/>
      <dgm:t>
        <a:bodyPr/>
        <a:lstStyle/>
        <a:p>
          <a:endParaRPr lang="en-US"/>
        </a:p>
      </dgm:t>
    </dgm:pt>
    <dgm:pt modelId="{11A2CF4F-3091-40D7-8B09-E8E5CF9D2C9E}">
      <dgm:prSet phldrT="[Text]"/>
      <dgm:spPr/>
      <dgm:t>
        <a:bodyPr/>
        <a:lstStyle/>
        <a:p>
          <a:r>
            <a:rPr lang="en-US" dirty="0"/>
            <a:t>Enables</a:t>
          </a:r>
        </a:p>
      </dgm:t>
    </dgm:pt>
    <dgm:pt modelId="{ACE11B7E-DBDC-4E5C-AC92-133D96A61083}" type="parTrans" cxnId="{898FE79A-7136-4D12-95CA-AB98029EFDF9}">
      <dgm:prSet/>
      <dgm:spPr/>
      <dgm:t>
        <a:bodyPr/>
        <a:lstStyle/>
        <a:p>
          <a:endParaRPr lang="en-US"/>
        </a:p>
      </dgm:t>
    </dgm:pt>
    <dgm:pt modelId="{851DA6C6-A633-4446-9D6B-98F92E76AA33}" type="sibTrans" cxnId="{898FE79A-7136-4D12-95CA-AB98029EFDF9}">
      <dgm:prSet/>
      <dgm:spPr/>
      <dgm:t>
        <a:bodyPr/>
        <a:lstStyle/>
        <a:p>
          <a:endParaRPr lang="en-US"/>
        </a:p>
      </dgm:t>
    </dgm:pt>
    <dgm:pt modelId="{26A8B37C-BEE6-4177-BE0B-D6D1120DA0A1}">
      <dgm:prSet phldrT="[Text]"/>
      <dgm:spPr/>
      <dgm:t>
        <a:bodyPr/>
        <a:lstStyle/>
        <a:p>
          <a:r>
            <a:rPr lang="en-US" dirty="0"/>
            <a:t>Mobility in various Applications</a:t>
          </a:r>
        </a:p>
      </dgm:t>
    </dgm:pt>
    <dgm:pt modelId="{0C3DB323-80EE-44D8-AF9D-235665A66AB7}" type="parTrans" cxnId="{F2ECF1AA-A56F-48E1-965F-1574071A3098}">
      <dgm:prSet/>
      <dgm:spPr/>
      <dgm:t>
        <a:bodyPr/>
        <a:lstStyle/>
        <a:p>
          <a:endParaRPr lang="en-US"/>
        </a:p>
      </dgm:t>
    </dgm:pt>
    <dgm:pt modelId="{6A9F61C5-A974-4803-94C5-C3232CA0E8EE}" type="sibTrans" cxnId="{F2ECF1AA-A56F-48E1-965F-1574071A3098}">
      <dgm:prSet/>
      <dgm:spPr/>
      <dgm:t>
        <a:bodyPr/>
        <a:lstStyle/>
        <a:p>
          <a:endParaRPr lang="en-US"/>
        </a:p>
      </dgm:t>
    </dgm:pt>
    <dgm:pt modelId="{48190F70-194A-48D0-91F5-ED309ED21C24}">
      <dgm:prSet phldrT="[Text]"/>
      <dgm:spPr/>
      <dgm:t>
        <a:bodyPr/>
        <a:lstStyle/>
        <a:p>
          <a:r>
            <a:rPr lang="en-US" dirty="0"/>
            <a:t>Building up of Applications (PDS/NREGA)</a:t>
          </a:r>
        </a:p>
      </dgm:t>
    </dgm:pt>
    <dgm:pt modelId="{1BEB3683-9FEE-4F64-8A8F-E4DF52920A30}" type="parTrans" cxnId="{555EB1EF-6DA9-4583-A0B4-EBEB057B2D29}">
      <dgm:prSet/>
      <dgm:spPr/>
      <dgm:t>
        <a:bodyPr/>
        <a:lstStyle/>
        <a:p>
          <a:endParaRPr lang="en-US"/>
        </a:p>
      </dgm:t>
    </dgm:pt>
    <dgm:pt modelId="{6B6DA2E6-D9A1-41FE-8E28-E39194388660}" type="sibTrans" cxnId="{555EB1EF-6DA9-4583-A0B4-EBEB057B2D29}">
      <dgm:prSet/>
      <dgm:spPr/>
      <dgm:t>
        <a:bodyPr/>
        <a:lstStyle/>
        <a:p>
          <a:endParaRPr lang="en-US"/>
        </a:p>
      </dgm:t>
    </dgm:pt>
    <dgm:pt modelId="{10803A05-D47B-4EF6-BB27-50EDF77E0DD2}" type="pres">
      <dgm:prSet presAssocID="{7FE57C82-2A73-4CD5-9FB9-8E2959AB3A69}" presName="linearFlow" presStyleCnt="0">
        <dgm:presLayoutVars>
          <dgm:dir/>
          <dgm:animLvl val="lvl"/>
          <dgm:resizeHandles val="exact"/>
        </dgm:presLayoutVars>
      </dgm:prSet>
      <dgm:spPr/>
    </dgm:pt>
    <dgm:pt modelId="{D15A9C47-3E18-402B-9706-FCAD5DEF3338}" type="pres">
      <dgm:prSet presAssocID="{68265DB8-EA05-4B6C-8C47-D61468225209}" presName="composite" presStyleCnt="0"/>
      <dgm:spPr/>
    </dgm:pt>
    <dgm:pt modelId="{326A6C7A-67A8-47DB-9359-67A47C45B50B}" type="pres">
      <dgm:prSet presAssocID="{68265DB8-EA05-4B6C-8C47-D61468225209}" presName="parentText" presStyleLbl="alignNode1" presStyleIdx="0" presStyleCnt="3">
        <dgm:presLayoutVars>
          <dgm:chMax val="1"/>
          <dgm:bulletEnabled val="1"/>
        </dgm:presLayoutVars>
      </dgm:prSet>
      <dgm:spPr/>
    </dgm:pt>
    <dgm:pt modelId="{F104E3CC-30BC-4414-914E-62B47CADAA8A}" type="pres">
      <dgm:prSet presAssocID="{68265DB8-EA05-4B6C-8C47-D61468225209}" presName="descendantText" presStyleLbl="alignAcc1" presStyleIdx="0" presStyleCnt="3">
        <dgm:presLayoutVars>
          <dgm:bulletEnabled val="1"/>
        </dgm:presLayoutVars>
      </dgm:prSet>
      <dgm:spPr/>
    </dgm:pt>
    <dgm:pt modelId="{CFF4C965-2EB8-4A7C-BE82-C142C1CE8214}" type="pres">
      <dgm:prSet presAssocID="{27BF3341-2677-4BB0-9AE3-A4D9BB48D6A8}" presName="sp" presStyleCnt="0"/>
      <dgm:spPr/>
    </dgm:pt>
    <dgm:pt modelId="{EF199210-3866-415C-87E7-38FF03442CE3}" type="pres">
      <dgm:prSet presAssocID="{64A64AE9-DEFE-4B30-B3F3-19961F0D58E4}" presName="composite" presStyleCnt="0"/>
      <dgm:spPr/>
    </dgm:pt>
    <dgm:pt modelId="{4DC99C10-8FC8-4C7B-A737-1336A000D0E3}" type="pres">
      <dgm:prSet presAssocID="{64A64AE9-DEFE-4B30-B3F3-19961F0D58E4}" presName="parentText" presStyleLbl="alignNode1" presStyleIdx="1" presStyleCnt="3">
        <dgm:presLayoutVars>
          <dgm:chMax val="1"/>
          <dgm:bulletEnabled val="1"/>
        </dgm:presLayoutVars>
      </dgm:prSet>
      <dgm:spPr/>
    </dgm:pt>
    <dgm:pt modelId="{88D91229-6761-44A2-B3EA-1518F80E89F0}" type="pres">
      <dgm:prSet presAssocID="{64A64AE9-DEFE-4B30-B3F3-19961F0D58E4}" presName="descendantText" presStyleLbl="alignAcc1" presStyleIdx="1" presStyleCnt="3">
        <dgm:presLayoutVars>
          <dgm:bulletEnabled val="1"/>
        </dgm:presLayoutVars>
      </dgm:prSet>
      <dgm:spPr/>
    </dgm:pt>
    <dgm:pt modelId="{BE450C52-8938-4BBD-9875-7909B63125AD}" type="pres">
      <dgm:prSet presAssocID="{FF90F897-64C9-46BB-9F77-FDC27D5379FF}" presName="sp" presStyleCnt="0"/>
      <dgm:spPr/>
    </dgm:pt>
    <dgm:pt modelId="{16C95B29-855E-47E2-A2C1-2AD69BC6ACFF}" type="pres">
      <dgm:prSet presAssocID="{11A2CF4F-3091-40D7-8B09-E8E5CF9D2C9E}" presName="composite" presStyleCnt="0"/>
      <dgm:spPr/>
    </dgm:pt>
    <dgm:pt modelId="{D8CDD138-B196-4AF7-A94C-D28CAC2189B6}" type="pres">
      <dgm:prSet presAssocID="{11A2CF4F-3091-40D7-8B09-E8E5CF9D2C9E}" presName="parentText" presStyleLbl="alignNode1" presStyleIdx="2" presStyleCnt="3">
        <dgm:presLayoutVars>
          <dgm:chMax val="1"/>
          <dgm:bulletEnabled val="1"/>
        </dgm:presLayoutVars>
      </dgm:prSet>
      <dgm:spPr/>
    </dgm:pt>
    <dgm:pt modelId="{8C87572F-8827-48FA-81DA-577D3099F72B}" type="pres">
      <dgm:prSet presAssocID="{11A2CF4F-3091-40D7-8B09-E8E5CF9D2C9E}" presName="descendantText" presStyleLbl="alignAcc1" presStyleIdx="2" presStyleCnt="3">
        <dgm:presLayoutVars>
          <dgm:bulletEnabled val="1"/>
        </dgm:presLayoutVars>
      </dgm:prSet>
      <dgm:spPr/>
    </dgm:pt>
  </dgm:ptLst>
  <dgm:cxnLst>
    <dgm:cxn modelId="{9D913805-6D20-4DC9-A36D-9E2F777D4890}" srcId="{64A64AE9-DEFE-4B30-B3F3-19961F0D58E4}" destId="{01CE9A8D-ADCB-4673-9078-15D348E5449C}" srcOrd="0" destOrd="0" parTransId="{CE541C36-9303-4C04-B875-68619A789215}" sibTransId="{0891A981-7220-4DD0-B64E-188EA9A3DB29}"/>
    <dgm:cxn modelId="{9AD6DD08-05C4-4FC3-999A-142ADCA9188B}" type="presOf" srcId="{64A64AE9-DEFE-4B30-B3F3-19961F0D58E4}" destId="{4DC99C10-8FC8-4C7B-A737-1336A000D0E3}" srcOrd="0" destOrd="0" presId="urn:microsoft.com/office/officeart/2005/8/layout/chevron2"/>
    <dgm:cxn modelId="{38E8510C-C02F-4B36-8147-D205292730E1}" type="presOf" srcId="{138C60B4-B7A5-44B3-978E-B13E22A52578}" destId="{F104E3CC-30BC-4414-914E-62B47CADAA8A}" srcOrd="0" destOrd="1" presId="urn:microsoft.com/office/officeart/2005/8/layout/chevron2"/>
    <dgm:cxn modelId="{58FC2A20-2F20-4DDC-99BB-8D166E0C6871}" type="presOf" srcId="{6C381DEA-8EB7-4FB4-935C-B0163998993A}" destId="{88D91229-6761-44A2-B3EA-1518F80E89F0}" srcOrd="0" destOrd="1" presId="urn:microsoft.com/office/officeart/2005/8/layout/chevron2"/>
    <dgm:cxn modelId="{2FFBEE31-3CB4-4817-B73E-5E678F675D4E}" type="presOf" srcId="{7FE57C82-2A73-4CD5-9FB9-8E2959AB3A69}" destId="{10803A05-D47B-4EF6-BB27-50EDF77E0DD2}" srcOrd="0" destOrd="0" presId="urn:microsoft.com/office/officeart/2005/8/layout/chevron2"/>
    <dgm:cxn modelId="{037B4E4B-FC5B-4F09-B641-3B47A2CE3C80}" type="presOf" srcId="{01CE9A8D-ADCB-4673-9078-15D348E5449C}" destId="{88D91229-6761-44A2-B3EA-1518F80E89F0}" srcOrd="0" destOrd="0" presId="urn:microsoft.com/office/officeart/2005/8/layout/chevron2"/>
    <dgm:cxn modelId="{1DF9C255-0EDB-4BB7-B37E-C004F256E0FA}" srcId="{64A64AE9-DEFE-4B30-B3F3-19961F0D58E4}" destId="{6C381DEA-8EB7-4FB4-935C-B0163998993A}" srcOrd="1" destOrd="0" parTransId="{28F9C1D6-541B-4754-90AB-324373572D0B}" sibTransId="{3550A9A6-5490-461D-9E70-139336716C38}"/>
    <dgm:cxn modelId="{4DF7956D-4A78-4AA5-A42B-CFBDD0DC06A5}" srcId="{68265DB8-EA05-4B6C-8C47-D61468225209}" destId="{138C60B4-B7A5-44B3-978E-B13E22A52578}" srcOrd="1" destOrd="0" parTransId="{64F6F9A1-4D66-4618-9B9C-4E2CFC697B94}" sibTransId="{64E8608A-BD12-4748-AE44-C750E2222FA2}"/>
    <dgm:cxn modelId="{5B40E379-6EAB-422F-BEF0-7F18DDA073A9}" type="presOf" srcId="{C3B4DF71-195F-4FA5-AD60-AB6A7062F6D0}" destId="{F104E3CC-30BC-4414-914E-62B47CADAA8A}" srcOrd="0" destOrd="0" presId="urn:microsoft.com/office/officeart/2005/8/layout/chevron2"/>
    <dgm:cxn modelId="{F2665087-D573-4226-A446-2DA511C3D5A3}" srcId="{7FE57C82-2A73-4CD5-9FB9-8E2959AB3A69}" destId="{68265DB8-EA05-4B6C-8C47-D61468225209}" srcOrd="0" destOrd="0" parTransId="{CF62F58F-FF38-4891-A489-07218F6A2DD5}" sibTransId="{27BF3341-2677-4BB0-9AE3-A4D9BB48D6A8}"/>
    <dgm:cxn modelId="{097E6892-6CD7-4D41-AD00-0CF7ED31A59B}" srcId="{68265DB8-EA05-4B6C-8C47-D61468225209}" destId="{C3B4DF71-195F-4FA5-AD60-AB6A7062F6D0}" srcOrd="0" destOrd="0" parTransId="{2C8EBA67-DF24-44D7-850A-CE79D7A9D1FF}" sibTransId="{4DC1DAC4-1804-4079-BD1B-5DEE12750FC7}"/>
    <dgm:cxn modelId="{40D15E98-09A7-4CFF-9244-C598E5C0D1B5}" type="presOf" srcId="{68265DB8-EA05-4B6C-8C47-D61468225209}" destId="{326A6C7A-67A8-47DB-9359-67A47C45B50B}" srcOrd="0" destOrd="0" presId="urn:microsoft.com/office/officeart/2005/8/layout/chevron2"/>
    <dgm:cxn modelId="{898FE79A-7136-4D12-95CA-AB98029EFDF9}" srcId="{7FE57C82-2A73-4CD5-9FB9-8E2959AB3A69}" destId="{11A2CF4F-3091-40D7-8B09-E8E5CF9D2C9E}" srcOrd="2" destOrd="0" parTransId="{ACE11B7E-DBDC-4E5C-AC92-133D96A61083}" sibTransId="{851DA6C6-A633-4446-9D6B-98F92E76AA33}"/>
    <dgm:cxn modelId="{F20803A6-6550-4B96-A01F-F8E59A2F7D93}" type="presOf" srcId="{26A8B37C-BEE6-4177-BE0B-D6D1120DA0A1}" destId="{8C87572F-8827-48FA-81DA-577D3099F72B}" srcOrd="0" destOrd="0" presId="urn:microsoft.com/office/officeart/2005/8/layout/chevron2"/>
    <dgm:cxn modelId="{F2ECF1AA-A56F-48E1-965F-1574071A3098}" srcId="{11A2CF4F-3091-40D7-8B09-E8E5CF9D2C9E}" destId="{26A8B37C-BEE6-4177-BE0B-D6D1120DA0A1}" srcOrd="0" destOrd="0" parTransId="{0C3DB323-80EE-44D8-AF9D-235665A66AB7}" sibTransId="{6A9F61C5-A974-4803-94C5-C3232CA0E8EE}"/>
    <dgm:cxn modelId="{5D1707AE-DBDE-43D3-A6B6-5ECDF242AD1F}" type="presOf" srcId="{48190F70-194A-48D0-91F5-ED309ED21C24}" destId="{8C87572F-8827-48FA-81DA-577D3099F72B}" srcOrd="0" destOrd="1" presId="urn:microsoft.com/office/officeart/2005/8/layout/chevron2"/>
    <dgm:cxn modelId="{6BA329DC-0748-4446-8FD9-3595431402BB}" type="presOf" srcId="{11A2CF4F-3091-40D7-8B09-E8E5CF9D2C9E}" destId="{D8CDD138-B196-4AF7-A94C-D28CAC2189B6}" srcOrd="0" destOrd="0" presId="urn:microsoft.com/office/officeart/2005/8/layout/chevron2"/>
    <dgm:cxn modelId="{4F935EE7-F41D-43CD-83F6-414ED62A404C}" srcId="{7FE57C82-2A73-4CD5-9FB9-8E2959AB3A69}" destId="{64A64AE9-DEFE-4B30-B3F3-19961F0D58E4}" srcOrd="1" destOrd="0" parTransId="{64873671-800C-4B75-88AC-60DCA01FDC09}" sibTransId="{FF90F897-64C9-46BB-9F77-FDC27D5379FF}"/>
    <dgm:cxn modelId="{555EB1EF-6DA9-4583-A0B4-EBEB057B2D29}" srcId="{11A2CF4F-3091-40D7-8B09-E8E5CF9D2C9E}" destId="{48190F70-194A-48D0-91F5-ED309ED21C24}" srcOrd="1" destOrd="0" parTransId="{1BEB3683-9FEE-4F64-8A8F-E4DF52920A30}" sibTransId="{6B6DA2E6-D9A1-41FE-8E28-E39194388660}"/>
    <dgm:cxn modelId="{36E1BB73-69B7-44F0-9106-49D799E4C2EE}" type="presParOf" srcId="{10803A05-D47B-4EF6-BB27-50EDF77E0DD2}" destId="{D15A9C47-3E18-402B-9706-FCAD5DEF3338}" srcOrd="0" destOrd="0" presId="urn:microsoft.com/office/officeart/2005/8/layout/chevron2"/>
    <dgm:cxn modelId="{4544C526-0787-4027-A5B2-1709F77F0A68}" type="presParOf" srcId="{D15A9C47-3E18-402B-9706-FCAD5DEF3338}" destId="{326A6C7A-67A8-47DB-9359-67A47C45B50B}" srcOrd="0" destOrd="0" presId="urn:microsoft.com/office/officeart/2005/8/layout/chevron2"/>
    <dgm:cxn modelId="{021B52C2-2592-48A0-913F-E784732CE169}" type="presParOf" srcId="{D15A9C47-3E18-402B-9706-FCAD5DEF3338}" destId="{F104E3CC-30BC-4414-914E-62B47CADAA8A}" srcOrd="1" destOrd="0" presId="urn:microsoft.com/office/officeart/2005/8/layout/chevron2"/>
    <dgm:cxn modelId="{7EA880F5-FF7F-4DE5-A85B-65907BDB0EC8}" type="presParOf" srcId="{10803A05-D47B-4EF6-BB27-50EDF77E0DD2}" destId="{CFF4C965-2EB8-4A7C-BE82-C142C1CE8214}" srcOrd="1" destOrd="0" presId="urn:microsoft.com/office/officeart/2005/8/layout/chevron2"/>
    <dgm:cxn modelId="{9ECE63ED-5407-4B07-A39A-CE3A30B31781}" type="presParOf" srcId="{10803A05-D47B-4EF6-BB27-50EDF77E0DD2}" destId="{EF199210-3866-415C-87E7-38FF03442CE3}" srcOrd="2" destOrd="0" presId="urn:microsoft.com/office/officeart/2005/8/layout/chevron2"/>
    <dgm:cxn modelId="{3A146E0A-648B-4974-8A5E-98104C412121}" type="presParOf" srcId="{EF199210-3866-415C-87E7-38FF03442CE3}" destId="{4DC99C10-8FC8-4C7B-A737-1336A000D0E3}" srcOrd="0" destOrd="0" presId="urn:microsoft.com/office/officeart/2005/8/layout/chevron2"/>
    <dgm:cxn modelId="{664C5F62-607A-410E-8ACB-279797A705DA}" type="presParOf" srcId="{EF199210-3866-415C-87E7-38FF03442CE3}" destId="{88D91229-6761-44A2-B3EA-1518F80E89F0}" srcOrd="1" destOrd="0" presId="urn:microsoft.com/office/officeart/2005/8/layout/chevron2"/>
    <dgm:cxn modelId="{4C5DDEB9-51CC-4A61-A951-71583F1240D1}" type="presParOf" srcId="{10803A05-D47B-4EF6-BB27-50EDF77E0DD2}" destId="{BE450C52-8938-4BBD-9875-7909B63125AD}" srcOrd="3" destOrd="0" presId="urn:microsoft.com/office/officeart/2005/8/layout/chevron2"/>
    <dgm:cxn modelId="{1284DD71-8354-4F76-8191-F26F05AA5B85}" type="presParOf" srcId="{10803A05-D47B-4EF6-BB27-50EDF77E0DD2}" destId="{16C95B29-855E-47E2-A2C1-2AD69BC6ACFF}" srcOrd="4" destOrd="0" presId="urn:microsoft.com/office/officeart/2005/8/layout/chevron2"/>
    <dgm:cxn modelId="{D4B9E629-9BF7-4659-9480-D897B7DEEF2A}" type="presParOf" srcId="{16C95B29-855E-47E2-A2C1-2AD69BC6ACFF}" destId="{D8CDD138-B196-4AF7-A94C-D28CAC2189B6}" srcOrd="0" destOrd="0" presId="urn:microsoft.com/office/officeart/2005/8/layout/chevron2"/>
    <dgm:cxn modelId="{AC26E8D0-13D9-4E5E-870B-0292E0106E9F}" type="presParOf" srcId="{16C95B29-855E-47E2-A2C1-2AD69BC6ACFF}" destId="{8C87572F-8827-48FA-81DA-577D3099F72B}"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18664E-F396-418A-8DEF-E33A9A18357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CB19781-9D3C-42AE-9798-837C39B08D87}">
      <dgm:prSet custT="1"/>
      <dgm:spPr/>
      <dgm:t>
        <a:bodyPr/>
        <a:lstStyle/>
        <a:p>
          <a:r>
            <a:rPr lang="en-US" sz="2400" dirty="0"/>
            <a:t>India operates the largest NID/Aadhaar platform as well as the biggest Electronic Voting Machine (EVM) system in the world</a:t>
          </a:r>
        </a:p>
      </dgm:t>
    </dgm:pt>
    <dgm:pt modelId="{05AD0B40-3998-412C-A53D-AB9F2DBCE9DC}" type="parTrans" cxnId="{0F6F4D26-764F-42CB-B32A-E681A55DFAE8}">
      <dgm:prSet/>
      <dgm:spPr/>
      <dgm:t>
        <a:bodyPr/>
        <a:lstStyle/>
        <a:p>
          <a:endParaRPr lang="en-US"/>
        </a:p>
      </dgm:t>
    </dgm:pt>
    <dgm:pt modelId="{CFF3B556-13B3-4220-A894-9FC015E9F56F}" type="sibTrans" cxnId="{0F6F4D26-764F-42CB-B32A-E681A55DFAE8}">
      <dgm:prSet/>
      <dgm:spPr/>
      <dgm:t>
        <a:bodyPr/>
        <a:lstStyle/>
        <a:p>
          <a:endParaRPr lang="en-US"/>
        </a:p>
      </dgm:t>
    </dgm:pt>
    <dgm:pt modelId="{02AFE24F-0504-4047-A010-B3486BFC0AB9}">
      <dgm:prSet custT="1"/>
      <dgm:spPr/>
      <dgm:t>
        <a:bodyPr/>
        <a:lstStyle/>
        <a:p>
          <a:r>
            <a:rPr lang="en-US" sz="2400" dirty="0"/>
            <a:t>India does not use Biometrics for voting</a:t>
          </a:r>
        </a:p>
      </dgm:t>
    </dgm:pt>
    <dgm:pt modelId="{9CD80021-04D3-4C37-BC2E-0283D5879DE7}" type="parTrans" cxnId="{5E7E9DDB-A93E-484D-B866-9B71A44F93BC}">
      <dgm:prSet/>
      <dgm:spPr/>
      <dgm:t>
        <a:bodyPr/>
        <a:lstStyle/>
        <a:p>
          <a:endParaRPr lang="en-US"/>
        </a:p>
      </dgm:t>
    </dgm:pt>
    <dgm:pt modelId="{C69D791A-371B-4DB5-897C-9C6FE2F1F8B4}" type="sibTrans" cxnId="{5E7E9DDB-A93E-484D-B866-9B71A44F93BC}">
      <dgm:prSet/>
      <dgm:spPr/>
      <dgm:t>
        <a:bodyPr/>
        <a:lstStyle/>
        <a:p>
          <a:endParaRPr lang="en-US"/>
        </a:p>
      </dgm:t>
    </dgm:pt>
    <dgm:pt modelId="{EA80E5FB-B842-45A0-A452-9C8516FD42A7}">
      <dgm:prSet custT="1"/>
      <dgm:spPr/>
      <dgm:t>
        <a:bodyPr/>
        <a:lstStyle/>
        <a:p>
          <a:r>
            <a:rPr lang="en-US" sz="2400" dirty="0"/>
            <a:t>Election Commission of India (ECI) does not use biometrics to clean its electoral rolls of potential fake, duplicate &amp; ghost entries</a:t>
          </a:r>
        </a:p>
      </dgm:t>
    </dgm:pt>
    <dgm:pt modelId="{A7470898-355F-4F62-A93E-BC9AB43DC876}" type="parTrans" cxnId="{BCC4A5D0-C7DC-4EC7-884C-0106CD124353}">
      <dgm:prSet/>
      <dgm:spPr/>
      <dgm:t>
        <a:bodyPr/>
        <a:lstStyle/>
        <a:p>
          <a:endParaRPr lang="en-US"/>
        </a:p>
      </dgm:t>
    </dgm:pt>
    <dgm:pt modelId="{98A55CB6-F2F1-47E8-9567-639285716246}" type="sibTrans" cxnId="{BCC4A5D0-C7DC-4EC7-884C-0106CD124353}">
      <dgm:prSet/>
      <dgm:spPr/>
      <dgm:t>
        <a:bodyPr/>
        <a:lstStyle/>
        <a:p>
          <a:endParaRPr lang="en-US"/>
        </a:p>
      </dgm:t>
    </dgm:pt>
    <dgm:pt modelId="{AB57D5F9-259E-4132-A387-F7A22F12F271}">
      <dgm:prSet custT="1"/>
      <dgm:spPr/>
      <dgm:t>
        <a:bodyPr/>
        <a:lstStyle/>
        <a:p>
          <a:r>
            <a:rPr lang="en-US" sz="2400" dirty="0"/>
            <a:t>Since 1993 Photo ID cards issued by ECI used to identify voters but other documents also  used to ensure ‘none excluded’</a:t>
          </a:r>
        </a:p>
      </dgm:t>
    </dgm:pt>
    <dgm:pt modelId="{EEF5009F-1AF4-4119-9631-AA7943CC2000}" type="parTrans" cxnId="{5E96CFC2-E943-4536-B3E6-C651154A8C33}">
      <dgm:prSet/>
      <dgm:spPr/>
      <dgm:t>
        <a:bodyPr/>
        <a:lstStyle/>
        <a:p>
          <a:endParaRPr lang="en-US"/>
        </a:p>
      </dgm:t>
    </dgm:pt>
    <dgm:pt modelId="{DEB40798-D2F0-4288-8CF2-7063CE580AEA}" type="sibTrans" cxnId="{5E96CFC2-E943-4536-B3E6-C651154A8C33}">
      <dgm:prSet/>
      <dgm:spPr/>
      <dgm:t>
        <a:bodyPr/>
        <a:lstStyle/>
        <a:p>
          <a:endParaRPr lang="en-US"/>
        </a:p>
      </dgm:t>
    </dgm:pt>
    <dgm:pt modelId="{1C0F5142-3C45-D747-9D77-EFDAB28BA073}" type="pres">
      <dgm:prSet presAssocID="{AD18664E-F396-418A-8DEF-E33A9A18357B}" presName="vert0" presStyleCnt="0">
        <dgm:presLayoutVars>
          <dgm:dir/>
          <dgm:animOne val="branch"/>
          <dgm:animLvl val="lvl"/>
        </dgm:presLayoutVars>
      </dgm:prSet>
      <dgm:spPr/>
    </dgm:pt>
    <dgm:pt modelId="{57ED41A4-A11B-9949-B13F-2DFCDE549363}" type="pres">
      <dgm:prSet presAssocID="{0CB19781-9D3C-42AE-9798-837C39B08D87}" presName="thickLine" presStyleLbl="alignNode1" presStyleIdx="0" presStyleCnt="4"/>
      <dgm:spPr/>
    </dgm:pt>
    <dgm:pt modelId="{4507EEFC-56CB-0E45-B1EB-995ACD441EF6}" type="pres">
      <dgm:prSet presAssocID="{0CB19781-9D3C-42AE-9798-837C39B08D87}" presName="horz1" presStyleCnt="0"/>
      <dgm:spPr/>
    </dgm:pt>
    <dgm:pt modelId="{D9357216-03DC-8143-BE8B-00D2BC6DB7E2}" type="pres">
      <dgm:prSet presAssocID="{0CB19781-9D3C-42AE-9798-837C39B08D87}" presName="tx1" presStyleLbl="revTx" presStyleIdx="0" presStyleCnt="4"/>
      <dgm:spPr/>
    </dgm:pt>
    <dgm:pt modelId="{E88C4F2D-E5D3-8540-B9FD-D95FC535C521}" type="pres">
      <dgm:prSet presAssocID="{0CB19781-9D3C-42AE-9798-837C39B08D87}" presName="vert1" presStyleCnt="0"/>
      <dgm:spPr/>
    </dgm:pt>
    <dgm:pt modelId="{A93B1723-963B-B344-9244-452AD23ADB83}" type="pres">
      <dgm:prSet presAssocID="{02AFE24F-0504-4047-A010-B3486BFC0AB9}" presName="thickLine" presStyleLbl="alignNode1" presStyleIdx="1" presStyleCnt="4"/>
      <dgm:spPr/>
    </dgm:pt>
    <dgm:pt modelId="{47382233-2CAC-C74F-B292-AA85515D60DF}" type="pres">
      <dgm:prSet presAssocID="{02AFE24F-0504-4047-A010-B3486BFC0AB9}" presName="horz1" presStyleCnt="0"/>
      <dgm:spPr/>
    </dgm:pt>
    <dgm:pt modelId="{FEC13718-A5F4-4040-93D5-DEFD514C7FB4}" type="pres">
      <dgm:prSet presAssocID="{02AFE24F-0504-4047-A010-B3486BFC0AB9}" presName="tx1" presStyleLbl="revTx" presStyleIdx="1" presStyleCnt="4"/>
      <dgm:spPr/>
    </dgm:pt>
    <dgm:pt modelId="{6BC8F660-6272-E744-9871-C8B1CF845A4A}" type="pres">
      <dgm:prSet presAssocID="{02AFE24F-0504-4047-A010-B3486BFC0AB9}" presName="vert1" presStyleCnt="0"/>
      <dgm:spPr/>
    </dgm:pt>
    <dgm:pt modelId="{AF7F5856-FA17-7D46-BDF1-3F4BE7C83FE9}" type="pres">
      <dgm:prSet presAssocID="{EA80E5FB-B842-45A0-A452-9C8516FD42A7}" presName="thickLine" presStyleLbl="alignNode1" presStyleIdx="2" presStyleCnt="4"/>
      <dgm:spPr/>
    </dgm:pt>
    <dgm:pt modelId="{A5C81F88-D421-CB42-9925-A3DD3E3BAB8C}" type="pres">
      <dgm:prSet presAssocID="{EA80E5FB-B842-45A0-A452-9C8516FD42A7}" presName="horz1" presStyleCnt="0"/>
      <dgm:spPr/>
    </dgm:pt>
    <dgm:pt modelId="{0226B1B5-17F1-C64F-AE53-674C7C90FDAB}" type="pres">
      <dgm:prSet presAssocID="{EA80E5FB-B842-45A0-A452-9C8516FD42A7}" presName="tx1" presStyleLbl="revTx" presStyleIdx="2" presStyleCnt="4"/>
      <dgm:spPr/>
    </dgm:pt>
    <dgm:pt modelId="{80E7BE29-BAFB-CB49-AAEA-83F8016C2DAA}" type="pres">
      <dgm:prSet presAssocID="{EA80E5FB-B842-45A0-A452-9C8516FD42A7}" presName="vert1" presStyleCnt="0"/>
      <dgm:spPr/>
    </dgm:pt>
    <dgm:pt modelId="{EA34C64E-AD38-664F-880A-B13AB992163A}" type="pres">
      <dgm:prSet presAssocID="{AB57D5F9-259E-4132-A387-F7A22F12F271}" presName="thickLine" presStyleLbl="alignNode1" presStyleIdx="3" presStyleCnt="4"/>
      <dgm:spPr/>
    </dgm:pt>
    <dgm:pt modelId="{81E00482-0A87-E84F-8690-680D2F6252DF}" type="pres">
      <dgm:prSet presAssocID="{AB57D5F9-259E-4132-A387-F7A22F12F271}" presName="horz1" presStyleCnt="0"/>
      <dgm:spPr/>
    </dgm:pt>
    <dgm:pt modelId="{2E207D76-18CB-C645-81D8-41C55193C748}" type="pres">
      <dgm:prSet presAssocID="{AB57D5F9-259E-4132-A387-F7A22F12F271}" presName="tx1" presStyleLbl="revTx" presStyleIdx="3" presStyleCnt="4"/>
      <dgm:spPr/>
    </dgm:pt>
    <dgm:pt modelId="{B342A619-A991-C149-9911-75BE27BD653B}" type="pres">
      <dgm:prSet presAssocID="{AB57D5F9-259E-4132-A387-F7A22F12F271}" presName="vert1" presStyleCnt="0"/>
      <dgm:spPr/>
    </dgm:pt>
  </dgm:ptLst>
  <dgm:cxnLst>
    <dgm:cxn modelId="{0F6F4D26-764F-42CB-B32A-E681A55DFAE8}" srcId="{AD18664E-F396-418A-8DEF-E33A9A18357B}" destId="{0CB19781-9D3C-42AE-9798-837C39B08D87}" srcOrd="0" destOrd="0" parTransId="{05AD0B40-3998-412C-A53D-AB9F2DBCE9DC}" sibTransId="{CFF3B556-13B3-4220-A894-9FC015E9F56F}"/>
    <dgm:cxn modelId="{DC907967-00F7-394E-86C6-F8F46A9067BC}" type="presOf" srcId="{AD18664E-F396-418A-8DEF-E33A9A18357B}" destId="{1C0F5142-3C45-D747-9D77-EFDAB28BA073}" srcOrd="0" destOrd="0" presId="urn:microsoft.com/office/officeart/2008/layout/LinedList"/>
    <dgm:cxn modelId="{D150B56F-7E6C-ED44-B113-C7C2837CB9FE}" type="presOf" srcId="{0CB19781-9D3C-42AE-9798-837C39B08D87}" destId="{D9357216-03DC-8143-BE8B-00D2BC6DB7E2}" srcOrd="0" destOrd="0" presId="urn:microsoft.com/office/officeart/2008/layout/LinedList"/>
    <dgm:cxn modelId="{7502B176-ED04-054C-B6CC-D203680695EC}" type="presOf" srcId="{AB57D5F9-259E-4132-A387-F7A22F12F271}" destId="{2E207D76-18CB-C645-81D8-41C55193C748}" srcOrd="0" destOrd="0" presId="urn:microsoft.com/office/officeart/2008/layout/LinedList"/>
    <dgm:cxn modelId="{2F3B58BB-6705-B848-9A0D-F5F3A088D5CF}" type="presOf" srcId="{02AFE24F-0504-4047-A010-B3486BFC0AB9}" destId="{FEC13718-A5F4-4040-93D5-DEFD514C7FB4}" srcOrd="0" destOrd="0" presId="urn:microsoft.com/office/officeart/2008/layout/LinedList"/>
    <dgm:cxn modelId="{5E96CFC2-E943-4536-B3E6-C651154A8C33}" srcId="{AD18664E-F396-418A-8DEF-E33A9A18357B}" destId="{AB57D5F9-259E-4132-A387-F7A22F12F271}" srcOrd="3" destOrd="0" parTransId="{EEF5009F-1AF4-4119-9631-AA7943CC2000}" sibTransId="{DEB40798-D2F0-4288-8CF2-7063CE580AEA}"/>
    <dgm:cxn modelId="{BCC4A5D0-C7DC-4EC7-884C-0106CD124353}" srcId="{AD18664E-F396-418A-8DEF-E33A9A18357B}" destId="{EA80E5FB-B842-45A0-A452-9C8516FD42A7}" srcOrd="2" destOrd="0" parTransId="{A7470898-355F-4F62-A93E-BC9AB43DC876}" sibTransId="{98A55CB6-F2F1-47E8-9567-639285716246}"/>
    <dgm:cxn modelId="{1EE3C4D0-40B0-C040-82BB-35ED2011EC7C}" type="presOf" srcId="{EA80E5FB-B842-45A0-A452-9C8516FD42A7}" destId="{0226B1B5-17F1-C64F-AE53-674C7C90FDAB}" srcOrd="0" destOrd="0" presId="urn:microsoft.com/office/officeart/2008/layout/LinedList"/>
    <dgm:cxn modelId="{5E7E9DDB-A93E-484D-B866-9B71A44F93BC}" srcId="{AD18664E-F396-418A-8DEF-E33A9A18357B}" destId="{02AFE24F-0504-4047-A010-B3486BFC0AB9}" srcOrd="1" destOrd="0" parTransId="{9CD80021-04D3-4C37-BC2E-0283D5879DE7}" sibTransId="{C69D791A-371B-4DB5-897C-9C6FE2F1F8B4}"/>
    <dgm:cxn modelId="{7507AD9C-C56A-7E42-8609-D86BCF21031F}" type="presParOf" srcId="{1C0F5142-3C45-D747-9D77-EFDAB28BA073}" destId="{57ED41A4-A11B-9949-B13F-2DFCDE549363}" srcOrd="0" destOrd="0" presId="urn:microsoft.com/office/officeart/2008/layout/LinedList"/>
    <dgm:cxn modelId="{C410090E-DB07-9B41-A442-899C43DE79B3}" type="presParOf" srcId="{1C0F5142-3C45-D747-9D77-EFDAB28BA073}" destId="{4507EEFC-56CB-0E45-B1EB-995ACD441EF6}" srcOrd="1" destOrd="0" presId="urn:microsoft.com/office/officeart/2008/layout/LinedList"/>
    <dgm:cxn modelId="{B1F99CC1-3646-CF41-954C-2393A7EFA2D8}" type="presParOf" srcId="{4507EEFC-56CB-0E45-B1EB-995ACD441EF6}" destId="{D9357216-03DC-8143-BE8B-00D2BC6DB7E2}" srcOrd="0" destOrd="0" presId="urn:microsoft.com/office/officeart/2008/layout/LinedList"/>
    <dgm:cxn modelId="{41958A46-17B2-8549-8946-795D41F17831}" type="presParOf" srcId="{4507EEFC-56CB-0E45-B1EB-995ACD441EF6}" destId="{E88C4F2D-E5D3-8540-B9FD-D95FC535C521}" srcOrd="1" destOrd="0" presId="urn:microsoft.com/office/officeart/2008/layout/LinedList"/>
    <dgm:cxn modelId="{D3FC5CB9-08CC-D647-B716-65B7C4607946}" type="presParOf" srcId="{1C0F5142-3C45-D747-9D77-EFDAB28BA073}" destId="{A93B1723-963B-B344-9244-452AD23ADB83}" srcOrd="2" destOrd="0" presId="urn:microsoft.com/office/officeart/2008/layout/LinedList"/>
    <dgm:cxn modelId="{EC37B1F8-15E0-FA48-AA44-A3FE07A5DB55}" type="presParOf" srcId="{1C0F5142-3C45-D747-9D77-EFDAB28BA073}" destId="{47382233-2CAC-C74F-B292-AA85515D60DF}" srcOrd="3" destOrd="0" presId="urn:microsoft.com/office/officeart/2008/layout/LinedList"/>
    <dgm:cxn modelId="{B02D3FCE-A111-B740-888C-53BC7E6A072B}" type="presParOf" srcId="{47382233-2CAC-C74F-B292-AA85515D60DF}" destId="{FEC13718-A5F4-4040-93D5-DEFD514C7FB4}" srcOrd="0" destOrd="0" presId="urn:microsoft.com/office/officeart/2008/layout/LinedList"/>
    <dgm:cxn modelId="{E823C995-FCAC-534D-B0A0-48AC164259E9}" type="presParOf" srcId="{47382233-2CAC-C74F-B292-AA85515D60DF}" destId="{6BC8F660-6272-E744-9871-C8B1CF845A4A}" srcOrd="1" destOrd="0" presId="urn:microsoft.com/office/officeart/2008/layout/LinedList"/>
    <dgm:cxn modelId="{2FB32583-195F-1E48-8121-5646342B0FC3}" type="presParOf" srcId="{1C0F5142-3C45-D747-9D77-EFDAB28BA073}" destId="{AF7F5856-FA17-7D46-BDF1-3F4BE7C83FE9}" srcOrd="4" destOrd="0" presId="urn:microsoft.com/office/officeart/2008/layout/LinedList"/>
    <dgm:cxn modelId="{DC28A80B-9B48-E843-BBFC-248257F65B4F}" type="presParOf" srcId="{1C0F5142-3C45-D747-9D77-EFDAB28BA073}" destId="{A5C81F88-D421-CB42-9925-A3DD3E3BAB8C}" srcOrd="5" destOrd="0" presId="urn:microsoft.com/office/officeart/2008/layout/LinedList"/>
    <dgm:cxn modelId="{1A9FCB16-8793-E84D-A109-5BE22AC03B9F}" type="presParOf" srcId="{A5C81F88-D421-CB42-9925-A3DD3E3BAB8C}" destId="{0226B1B5-17F1-C64F-AE53-674C7C90FDAB}" srcOrd="0" destOrd="0" presId="urn:microsoft.com/office/officeart/2008/layout/LinedList"/>
    <dgm:cxn modelId="{B89CDABD-6895-AF41-A2AF-C94C060AF3DF}" type="presParOf" srcId="{A5C81F88-D421-CB42-9925-A3DD3E3BAB8C}" destId="{80E7BE29-BAFB-CB49-AAEA-83F8016C2DAA}" srcOrd="1" destOrd="0" presId="urn:microsoft.com/office/officeart/2008/layout/LinedList"/>
    <dgm:cxn modelId="{8468EB42-2131-A34C-A863-2FF041E7D4C1}" type="presParOf" srcId="{1C0F5142-3C45-D747-9D77-EFDAB28BA073}" destId="{EA34C64E-AD38-664F-880A-B13AB992163A}" srcOrd="6" destOrd="0" presId="urn:microsoft.com/office/officeart/2008/layout/LinedList"/>
    <dgm:cxn modelId="{35A3F50B-F2A6-B04E-8AFD-E85D350938D7}" type="presParOf" srcId="{1C0F5142-3C45-D747-9D77-EFDAB28BA073}" destId="{81E00482-0A87-E84F-8690-680D2F6252DF}" srcOrd="7" destOrd="0" presId="urn:microsoft.com/office/officeart/2008/layout/LinedList"/>
    <dgm:cxn modelId="{356708BF-B529-C441-92CA-DAE06DE1E991}" type="presParOf" srcId="{81E00482-0A87-E84F-8690-680D2F6252DF}" destId="{2E207D76-18CB-C645-81D8-41C55193C748}" srcOrd="0" destOrd="0" presId="urn:microsoft.com/office/officeart/2008/layout/LinedList"/>
    <dgm:cxn modelId="{259C303A-A5D2-E948-BB21-99257487F832}" type="presParOf" srcId="{81E00482-0A87-E84F-8690-680D2F6252DF}" destId="{B342A619-A991-C149-9911-75BE27BD653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C4FCF7-FAFE-43C7-89FC-3DF3F61E0C7A}"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9D0D87EA-BC08-44C1-B5C4-16CEF78FC23B}">
      <dgm:prSet/>
      <dgm:spPr/>
      <dgm:t>
        <a:bodyPr/>
        <a:lstStyle/>
        <a:p>
          <a:r>
            <a:rPr lang="en-US"/>
            <a:t>India took 22 years (1982-2004) to implement countrywide use of EVMs for elections</a:t>
          </a:r>
        </a:p>
      </dgm:t>
    </dgm:pt>
    <dgm:pt modelId="{92C085E4-482A-40E4-BA30-EECAC4E0AEFD}" type="parTrans" cxnId="{9A84FDB7-655F-4731-8275-A98C19C4A917}">
      <dgm:prSet/>
      <dgm:spPr/>
      <dgm:t>
        <a:bodyPr/>
        <a:lstStyle/>
        <a:p>
          <a:endParaRPr lang="en-US"/>
        </a:p>
      </dgm:t>
    </dgm:pt>
    <dgm:pt modelId="{45E49B7C-8321-4782-81EB-A6B2AC310475}" type="sibTrans" cxnId="{9A84FDB7-655F-4731-8275-A98C19C4A917}">
      <dgm:prSet/>
      <dgm:spPr/>
      <dgm:t>
        <a:bodyPr/>
        <a:lstStyle/>
        <a:p>
          <a:endParaRPr lang="en-US"/>
        </a:p>
      </dgm:t>
    </dgm:pt>
    <dgm:pt modelId="{4F420CAF-B4F5-44BC-9424-CD79FC982C6A}">
      <dgm:prSet/>
      <dgm:spPr/>
      <dgm:t>
        <a:bodyPr/>
        <a:lstStyle/>
        <a:p>
          <a:r>
            <a:rPr lang="en-US"/>
            <a:t>Transparency, trust and integrity are essential to building stakeholder trust</a:t>
          </a:r>
        </a:p>
      </dgm:t>
    </dgm:pt>
    <dgm:pt modelId="{89C2540C-389A-40D8-B5C0-60D10F38964A}" type="parTrans" cxnId="{A83A45FE-504A-4344-B0AC-4B64C7855C6A}">
      <dgm:prSet/>
      <dgm:spPr/>
      <dgm:t>
        <a:bodyPr/>
        <a:lstStyle/>
        <a:p>
          <a:endParaRPr lang="en-US"/>
        </a:p>
      </dgm:t>
    </dgm:pt>
    <dgm:pt modelId="{C1E4F7EF-905C-4BB8-89BD-C33E402C24D0}" type="sibTrans" cxnId="{A83A45FE-504A-4344-B0AC-4B64C7855C6A}">
      <dgm:prSet/>
      <dgm:spPr/>
      <dgm:t>
        <a:bodyPr/>
        <a:lstStyle/>
        <a:p>
          <a:endParaRPr lang="en-US"/>
        </a:p>
      </dgm:t>
    </dgm:pt>
    <dgm:pt modelId="{6D2D80DD-67B2-4DB6-8937-6A53860B161D}">
      <dgm:prSet/>
      <dgm:spPr/>
      <dgm:t>
        <a:bodyPr/>
        <a:lstStyle/>
        <a:p>
          <a:r>
            <a:rPr lang="en-US"/>
            <a:t>Technology is no magic bullet</a:t>
          </a:r>
        </a:p>
      </dgm:t>
    </dgm:pt>
    <dgm:pt modelId="{459F7256-2D61-4A7E-BB68-9F572A64D47F}" type="parTrans" cxnId="{6154556D-EEA0-47C3-86A1-6AF11F3A97C8}">
      <dgm:prSet/>
      <dgm:spPr/>
      <dgm:t>
        <a:bodyPr/>
        <a:lstStyle/>
        <a:p>
          <a:endParaRPr lang="en-US"/>
        </a:p>
      </dgm:t>
    </dgm:pt>
    <dgm:pt modelId="{C7930890-FFC0-4B14-A3E2-2E7ED1C83B0D}" type="sibTrans" cxnId="{6154556D-EEA0-47C3-86A1-6AF11F3A97C8}">
      <dgm:prSet/>
      <dgm:spPr/>
      <dgm:t>
        <a:bodyPr/>
        <a:lstStyle/>
        <a:p>
          <a:endParaRPr lang="en-US"/>
        </a:p>
      </dgm:t>
    </dgm:pt>
    <dgm:pt modelId="{584E379E-59AA-499C-9BB3-7A11659ED24E}">
      <dgm:prSet/>
      <dgm:spPr/>
      <dgm:t>
        <a:bodyPr/>
        <a:lstStyle/>
        <a:p>
          <a:r>
            <a:rPr lang="en-US"/>
            <a:t>Use of EVM for non experts is an opaque system compared to paper balloting system</a:t>
          </a:r>
        </a:p>
      </dgm:t>
    </dgm:pt>
    <dgm:pt modelId="{76520EB7-84E9-4615-A7F5-D76AD0C49F60}" type="parTrans" cxnId="{0AD10C03-79BC-47F0-99A1-F9E2A424DDE3}">
      <dgm:prSet/>
      <dgm:spPr/>
      <dgm:t>
        <a:bodyPr/>
        <a:lstStyle/>
        <a:p>
          <a:endParaRPr lang="en-US"/>
        </a:p>
      </dgm:t>
    </dgm:pt>
    <dgm:pt modelId="{16845D29-58AF-49D3-8CBF-067ECAEC15F9}" type="sibTrans" cxnId="{0AD10C03-79BC-47F0-99A1-F9E2A424DDE3}">
      <dgm:prSet/>
      <dgm:spPr/>
      <dgm:t>
        <a:bodyPr/>
        <a:lstStyle/>
        <a:p>
          <a:endParaRPr lang="en-US"/>
        </a:p>
      </dgm:t>
    </dgm:pt>
    <dgm:pt modelId="{DFBDBF0C-6C5E-8B43-9019-45B94E205AD3}" type="pres">
      <dgm:prSet presAssocID="{84C4FCF7-FAFE-43C7-89FC-3DF3F61E0C7A}" presName="outerComposite" presStyleCnt="0">
        <dgm:presLayoutVars>
          <dgm:chMax val="5"/>
          <dgm:dir/>
          <dgm:resizeHandles val="exact"/>
        </dgm:presLayoutVars>
      </dgm:prSet>
      <dgm:spPr/>
    </dgm:pt>
    <dgm:pt modelId="{8F4AC4C0-58C1-D248-BF9C-FE068798BF63}" type="pres">
      <dgm:prSet presAssocID="{84C4FCF7-FAFE-43C7-89FC-3DF3F61E0C7A}" presName="dummyMaxCanvas" presStyleCnt="0">
        <dgm:presLayoutVars/>
      </dgm:prSet>
      <dgm:spPr/>
    </dgm:pt>
    <dgm:pt modelId="{1949EE12-609C-A341-8195-9833A7ED4E5F}" type="pres">
      <dgm:prSet presAssocID="{84C4FCF7-FAFE-43C7-89FC-3DF3F61E0C7A}" presName="FourNodes_1" presStyleLbl="node1" presStyleIdx="0" presStyleCnt="4">
        <dgm:presLayoutVars>
          <dgm:bulletEnabled val="1"/>
        </dgm:presLayoutVars>
      </dgm:prSet>
      <dgm:spPr/>
    </dgm:pt>
    <dgm:pt modelId="{B72D429D-CEEC-524F-BC5E-34419188FF1D}" type="pres">
      <dgm:prSet presAssocID="{84C4FCF7-FAFE-43C7-89FC-3DF3F61E0C7A}" presName="FourNodes_2" presStyleLbl="node1" presStyleIdx="1" presStyleCnt="4">
        <dgm:presLayoutVars>
          <dgm:bulletEnabled val="1"/>
        </dgm:presLayoutVars>
      </dgm:prSet>
      <dgm:spPr/>
    </dgm:pt>
    <dgm:pt modelId="{7CE075B1-2C95-104C-A769-6CA26D12312A}" type="pres">
      <dgm:prSet presAssocID="{84C4FCF7-FAFE-43C7-89FC-3DF3F61E0C7A}" presName="FourNodes_3" presStyleLbl="node1" presStyleIdx="2" presStyleCnt="4">
        <dgm:presLayoutVars>
          <dgm:bulletEnabled val="1"/>
        </dgm:presLayoutVars>
      </dgm:prSet>
      <dgm:spPr/>
    </dgm:pt>
    <dgm:pt modelId="{9EB6F251-6369-1844-A7DB-C509EEB74B2F}" type="pres">
      <dgm:prSet presAssocID="{84C4FCF7-FAFE-43C7-89FC-3DF3F61E0C7A}" presName="FourNodes_4" presStyleLbl="node1" presStyleIdx="3" presStyleCnt="4">
        <dgm:presLayoutVars>
          <dgm:bulletEnabled val="1"/>
        </dgm:presLayoutVars>
      </dgm:prSet>
      <dgm:spPr/>
    </dgm:pt>
    <dgm:pt modelId="{6F20F971-E947-2046-A1FA-093FC03F7C53}" type="pres">
      <dgm:prSet presAssocID="{84C4FCF7-FAFE-43C7-89FC-3DF3F61E0C7A}" presName="FourConn_1-2" presStyleLbl="fgAccFollowNode1" presStyleIdx="0" presStyleCnt="3">
        <dgm:presLayoutVars>
          <dgm:bulletEnabled val="1"/>
        </dgm:presLayoutVars>
      </dgm:prSet>
      <dgm:spPr/>
    </dgm:pt>
    <dgm:pt modelId="{8DCAE351-E718-BB42-AF1F-BEFFB63CF25F}" type="pres">
      <dgm:prSet presAssocID="{84C4FCF7-FAFE-43C7-89FC-3DF3F61E0C7A}" presName="FourConn_2-3" presStyleLbl="fgAccFollowNode1" presStyleIdx="1" presStyleCnt="3">
        <dgm:presLayoutVars>
          <dgm:bulletEnabled val="1"/>
        </dgm:presLayoutVars>
      </dgm:prSet>
      <dgm:spPr/>
    </dgm:pt>
    <dgm:pt modelId="{2F58E68A-7459-FA4A-927B-CC7CB3338460}" type="pres">
      <dgm:prSet presAssocID="{84C4FCF7-FAFE-43C7-89FC-3DF3F61E0C7A}" presName="FourConn_3-4" presStyleLbl="fgAccFollowNode1" presStyleIdx="2" presStyleCnt="3">
        <dgm:presLayoutVars>
          <dgm:bulletEnabled val="1"/>
        </dgm:presLayoutVars>
      </dgm:prSet>
      <dgm:spPr/>
    </dgm:pt>
    <dgm:pt modelId="{3B58828A-8B87-AB4C-8767-206A88EF95DB}" type="pres">
      <dgm:prSet presAssocID="{84C4FCF7-FAFE-43C7-89FC-3DF3F61E0C7A}" presName="FourNodes_1_text" presStyleLbl="node1" presStyleIdx="3" presStyleCnt="4">
        <dgm:presLayoutVars>
          <dgm:bulletEnabled val="1"/>
        </dgm:presLayoutVars>
      </dgm:prSet>
      <dgm:spPr/>
    </dgm:pt>
    <dgm:pt modelId="{5DC7F9F7-E9E7-4945-B3E9-426671F89A39}" type="pres">
      <dgm:prSet presAssocID="{84C4FCF7-FAFE-43C7-89FC-3DF3F61E0C7A}" presName="FourNodes_2_text" presStyleLbl="node1" presStyleIdx="3" presStyleCnt="4">
        <dgm:presLayoutVars>
          <dgm:bulletEnabled val="1"/>
        </dgm:presLayoutVars>
      </dgm:prSet>
      <dgm:spPr/>
    </dgm:pt>
    <dgm:pt modelId="{89B0AEC1-7168-384F-A616-73A4979DB799}" type="pres">
      <dgm:prSet presAssocID="{84C4FCF7-FAFE-43C7-89FC-3DF3F61E0C7A}" presName="FourNodes_3_text" presStyleLbl="node1" presStyleIdx="3" presStyleCnt="4">
        <dgm:presLayoutVars>
          <dgm:bulletEnabled val="1"/>
        </dgm:presLayoutVars>
      </dgm:prSet>
      <dgm:spPr/>
    </dgm:pt>
    <dgm:pt modelId="{4FF8E78A-F9D6-4645-B38A-0B56AC6E7DC5}" type="pres">
      <dgm:prSet presAssocID="{84C4FCF7-FAFE-43C7-89FC-3DF3F61E0C7A}" presName="FourNodes_4_text" presStyleLbl="node1" presStyleIdx="3" presStyleCnt="4">
        <dgm:presLayoutVars>
          <dgm:bulletEnabled val="1"/>
        </dgm:presLayoutVars>
      </dgm:prSet>
      <dgm:spPr/>
    </dgm:pt>
  </dgm:ptLst>
  <dgm:cxnLst>
    <dgm:cxn modelId="{0AD10C03-79BC-47F0-99A1-F9E2A424DDE3}" srcId="{84C4FCF7-FAFE-43C7-89FC-3DF3F61E0C7A}" destId="{584E379E-59AA-499C-9BB3-7A11659ED24E}" srcOrd="3" destOrd="0" parTransId="{76520EB7-84E9-4615-A7F5-D76AD0C49F60}" sibTransId="{16845D29-58AF-49D3-8CBF-067ECAEC15F9}"/>
    <dgm:cxn modelId="{DAC47E03-F67B-D141-A264-9606BC4AA5D2}" type="presOf" srcId="{C7930890-FFC0-4B14-A3E2-2E7ED1C83B0D}" destId="{2F58E68A-7459-FA4A-927B-CC7CB3338460}" srcOrd="0" destOrd="0" presId="urn:microsoft.com/office/officeart/2005/8/layout/vProcess5"/>
    <dgm:cxn modelId="{38C7E222-1A24-884B-BDE2-7E2AB4D9D37A}" type="presOf" srcId="{9D0D87EA-BC08-44C1-B5C4-16CEF78FC23B}" destId="{1949EE12-609C-A341-8195-9833A7ED4E5F}" srcOrd="0" destOrd="0" presId="urn:microsoft.com/office/officeart/2005/8/layout/vProcess5"/>
    <dgm:cxn modelId="{DA33A027-59F3-F542-B2BE-F43EA2048CB9}" type="presOf" srcId="{4F420CAF-B4F5-44BC-9424-CD79FC982C6A}" destId="{5DC7F9F7-E9E7-4945-B3E9-426671F89A39}" srcOrd="1" destOrd="0" presId="urn:microsoft.com/office/officeart/2005/8/layout/vProcess5"/>
    <dgm:cxn modelId="{2F25FB2E-539B-954A-B14A-D59247CBC87D}" type="presOf" srcId="{45E49B7C-8321-4782-81EB-A6B2AC310475}" destId="{6F20F971-E947-2046-A1FA-093FC03F7C53}" srcOrd="0" destOrd="0" presId="urn:microsoft.com/office/officeart/2005/8/layout/vProcess5"/>
    <dgm:cxn modelId="{C982AA3C-D3C2-7648-8067-98CF0F1ADEDD}" type="presOf" srcId="{584E379E-59AA-499C-9BB3-7A11659ED24E}" destId="{9EB6F251-6369-1844-A7DB-C509EEB74B2F}" srcOrd="0" destOrd="0" presId="urn:microsoft.com/office/officeart/2005/8/layout/vProcess5"/>
    <dgm:cxn modelId="{0CF7B445-3D1E-F641-9B35-19C28960E95F}" type="presOf" srcId="{84C4FCF7-FAFE-43C7-89FC-3DF3F61E0C7A}" destId="{DFBDBF0C-6C5E-8B43-9019-45B94E205AD3}" srcOrd="0" destOrd="0" presId="urn:microsoft.com/office/officeart/2005/8/layout/vProcess5"/>
    <dgm:cxn modelId="{6154556D-EEA0-47C3-86A1-6AF11F3A97C8}" srcId="{84C4FCF7-FAFE-43C7-89FC-3DF3F61E0C7A}" destId="{6D2D80DD-67B2-4DB6-8937-6A53860B161D}" srcOrd="2" destOrd="0" parTransId="{459F7256-2D61-4A7E-BB68-9F572A64D47F}" sibTransId="{C7930890-FFC0-4B14-A3E2-2E7ED1C83B0D}"/>
    <dgm:cxn modelId="{4C673F7B-6794-F245-B519-310BBB1AF222}" type="presOf" srcId="{584E379E-59AA-499C-9BB3-7A11659ED24E}" destId="{4FF8E78A-F9D6-4645-B38A-0B56AC6E7DC5}" srcOrd="1" destOrd="0" presId="urn:microsoft.com/office/officeart/2005/8/layout/vProcess5"/>
    <dgm:cxn modelId="{D73DC8A8-DA0E-C04C-B0BF-EC902ACB22C0}" type="presOf" srcId="{6D2D80DD-67B2-4DB6-8937-6A53860B161D}" destId="{7CE075B1-2C95-104C-A769-6CA26D12312A}" srcOrd="0" destOrd="0" presId="urn:microsoft.com/office/officeart/2005/8/layout/vProcess5"/>
    <dgm:cxn modelId="{0F01D4B5-6A13-6B4E-8E3A-E40A87A383E7}" type="presOf" srcId="{C1E4F7EF-905C-4BB8-89BD-C33E402C24D0}" destId="{8DCAE351-E718-BB42-AF1F-BEFFB63CF25F}" srcOrd="0" destOrd="0" presId="urn:microsoft.com/office/officeart/2005/8/layout/vProcess5"/>
    <dgm:cxn modelId="{9A84FDB7-655F-4731-8275-A98C19C4A917}" srcId="{84C4FCF7-FAFE-43C7-89FC-3DF3F61E0C7A}" destId="{9D0D87EA-BC08-44C1-B5C4-16CEF78FC23B}" srcOrd="0" destOrd="0" parTransId="{92C085E4-482A-40E4-BA30-EECAC4E0AEFD}" sibTransId="{45E49B7C-8321-4782-81EB-A6B2AC310475}"/>
    <dgm:cxn modelId="{313ACAE3-A084-6C47-AA27-E6A6386AB43B}" type="presOf" srcId="{4F420CAF-B4F5-44BC-9424-CD79FC982C6A}" destId="{B72D429D-CEEC-524F-BC5E-34419188FF1D}" srcOrd="0" destOrd="0" presId="urn:microsoft.com/office/officeart/2005/8/layout/vProcess5"/>
    <dgm:cxn modelId="{1F09DEE6-912B-8A45-8C5D-6DA4540A5C60}" type="presOf" srcId="{9D0D87EA-BC08-44C1-B5C4-16CEF78FC23B}" destId="{3B58828A-8B87-AB4C-8767-206A88EF95DB}" srcOrd="1" destOrd="0" presId="urn:microsoft.com/office/officeart/2005/8/layout/vProcess5"/>
    <dgm:cxn modelId="{A95A4FF4-FA1A-A640-87E3-06D876A4762E}" type="presOf" srcId="{6D2D80DD-67B2-4DB6-8937-6A53860B161D}" destId="{89B0AEC1-7168-384F-A616-73A4979DB799}" srcOrd="1" destOrd="0" presId="urn:microsoft.com/office/officeart/2005/8/layout/vProcess5"/>
    <dgm:cxn modelId="{A83A45FE-504A-4344-B0AC-4B64C7855C6A}" srcId="{84C4FCF7-FAFE-43C7-89FC-3DF3F61E0C7A}" destId="{4F420CAF-B4F5-44BC-9424-CD79FC982C6A}" srcOrd="1" destOrd="0" parTransId="{89C2540C-389A-40D8-B5C0-60D10F38964A}" sibTransId="{C1E4F7EF-905C-4BB8-89BD-C33E402C24D0}"/>
    <dgm:cxn modelId="{7C503477-2190-E047-B722-9BBB56A90D18}" type="presParOf" srcId="{DFBDBF0C-6C5E-8B43-9019-45B94E205AD3}" destId="{8F4AC4C0-58C1-D248-BF9C-FE068798BF63}" srcOrd="0" destOrd="0" presId="urn:microsoft.com/office/officeart/2005/8/layout/vProcess5"/>
    <dgm:cxn modelId="{AE85D370-E432-7B4F-ADD5-CFE48460B013}" type="presParOf" srcId="{DFBDBF0C-6C5E-8B43-9019-45B94E205AD3}" destId="{1949EE12-609C-A341-8195-9833A7ED4E5F}" srcOrd="1" destOrd="0" presId="urn:microsoft.com/office/officeart/2005/8/layout/vProcess5"/>
    <dgm:cxn modelId="{A597E77C-42DC-0B48-B0D1-94893151D3E6}" type="presParOf" srcId="{DFBDBF0C-6C5E-8B43-9019-45B94E205AD3}" destId="{B72D429D-CEEC-524F-BC5E-34419188FF1D}" srcOrd="2" destOrd="0" presId="urn:microsoft.com/office/officeart/2005/8/layout/vProcess5"/>
    <dgm:cxn modelId="{42F721B5-6BAD-A646-9ED9-3DE17BA861DF}" type="presParOf" srcId="{DFBDBF0C-6C5E-8B43-9019-45B94E205AD3}" destId="{7CE075B1-2C95-104C-A769-6CA26D12312A}" srcOrd="3" destOrd="0" presId="urn:microsoft.com/office/officeart/2005/8/layout/vProcess5"/>
    <dgm:cxn modelId="{1EE464CC-F2A4-4B45-80D1-BD8B1BE94824}" type="presParOf" srcId="{DFBDBF0C-6C5E-8B43-9019-45B94E205AD3}" destId="{9EB6F251-6369-1844-A7DB-C509EEB74B2F}" srcOrd="4" destOrd="0" presId="urn:microsoft.com/office/officeart/2005/8/layout/vProcess5"/>
    <dgm:cxn modelId="{A42810CE-A311-6B48-895C-7B6FA8B11491}" type="presParOf" srcId="{DFBDBF0C-6C5E-8B43-9019-45B94E205AD3}" destId="{6F20F971-E947-2046-A1FA-093FC03F7C53}" srcOrd="5" destOrd="0" presId="urn:microsoft.com/office/officeart/2005/8/layout/vProcess5"/>
    <dgm:cxn modelId="{4CC127CB-C1EA-1E48-A720-414453C4B4A3}" type="presParOf" srcId="{DFBDBF0C-6C5E-8B43-9019-45B94E205AD3}" destId="{8DCAE351-E718-BB42-AF1F-BEFFB63CF25F}" srcOrd="6" destOrd="0" presId="urn:microsoft.com/office/officeart/2005/8/layout/vProcess5"/>
    <dgm:cxn modelId="{951253B3-FB20-5040-A9E7-10E53D9C9127}" type="presParOf" srcId="{DFBDBF0C-6C5E-8B43-9019-45B94E205AD3}" destId="{2F58E68A-7459-FA4A-927B-CC7CB3338460}" srcOrd="7" destOrd="0" presId="urn:microsoft.com/office/officeart/2005/8/layout/vProcess5"/>
    <dgm:cxn modelId="{7544607D-0CCA-1041-842F-D266970D2EB0}" type="presParOf" srcId="{DFBDBF0C-6C5E-8B43-9019-45B94E205AD3}" destId="{3B58828A-8B87-AB4C-8767-206A88EF95DB}" srcOrd="8" destOrd="0" presId="urn:microsoft.com/office/officeart/2005/8/layout/vProcess5"/>
    <dgm:cxn modelId="{A0DEF04F-513E-E748-AFB6-AD0F639A351F}" type="presParOf" srcId="{DFBDBF0C-6C5E-8B43-9019-45B94E205AD3}" destId="{5DC7F9F7-E9E7-4945-B3E9-426671F89A39}" srcOrd="9" destOrd="0" presId="urn:microsoft.com/office/officeart/2005/8/layout/vProcess5"/>
    <dgm:cxn modelId="{1746145C-3B71-3443-B10A-817240FE287C}" type="presParOf" srcId="{DFBDBF0C-6C5E-8B43-9019-45B94E205AD3}" destId="{89B0AEC1-7168-384F-A616-73A4979DB799}" srcOrd="10" destOrd="0" presId="urn:microsoft.com/office/officeart/2005/8/layout/vProcess5"/>
    <dgm:cxn modelId="{6D328B33-9BCB-7F41-A4B2-E1F215C865DA}" type="presParOf" srcId="{DFBDBF0C-6C5E-8B43-9019-45B94E205AD3}" destId="{4FF8E78A-F9D6-4645-B38A-0B56AC6E7DC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846131-15EE-45D8-9C10-B80844373AD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D040811B-41D0-429F-86AC-0C2EDFC92139}">
      <dgm:prSet custT="1"/>
      <dgm:spPr/>
      <dgm:t>
        <a:bodyPr/>
        <a:lstStyle/>
        <a:p>
          <a:r>
            <a:rPr lang="en-US" sz="2400" dirty="0"/>
            <a:t>Aadhaar is the national ID of India (2010)</a:t>
          </a:r>
        </a:p>
      </dgm:t>
    </dgm:pt>
    <dgm:pt modelId="{7289FE74-D2A4-4227-BCB2-A83B60796281}" type="parTrans" cxnId="{FBCAB7F7-963A-40FF-9281-984211253398}">
      <dgm:prSet/>
      <dgm:spPr/>
      <dgm:t>
        <a:bodyPr/>
        <a:lstStyle/>
        <a:p>
          <a:endParaRPr lang="en-US"/>
        </a:p>
      </dgm:t>
    </dgm:pt>
    <dgm:pt modelId="{22284784-6E5B-45AA-AD6A-C47957BD78DC}" type="sibTrans" cxnId="{FBCAB7F7-963A-40FF-9281-984211253398}">
      <dgm:prSet/>
      <dgm:spPr/>
      <dgm:t>
        <a:bodyPr/>
        <a:lstStyle/>
        <a:p>
          <a:endParaRPr lang="en-US"/>
        </a:p>
      </dgm:t>
    </dgm:pt>
    <dgm:pt modelId="{96C74CA3-E665-4F21-8B87-91F42AB18FC4}">
      <dgm:prSet custT="1"/>
      <dgm:spPr/>
      <dgm:t>
        <a:bodyPr/>
        <a:lstStyle/>
        <a:p>
          <a:r>
            <a:rPr lang="en-US" sz="2400" dirty="0"/>
            <a:t>World’s largest biometric ID System serves 1.3 billion residents of India (99.9% adults)</a:t>
          </a:r>
        </a:p>
      </dgm:t>
    </dgm:pt>
    <dgm:pt modelId="{2A231160-BA1F-41A1-A914-61A2EFCCF04E}" type="parTrans" cxnId="{94AFDE17-0F0B-4A4F-9EBF-4F13963B61D7}">
      <dgm:prSet/>
      <dgm:spPr/>
      <dgm:t>
        <a:bodyPr/>
        <a:lstStyle/>
        <a:p>
          <a:endParaRPr lang="en-US"/>
        </a:p>
      </dgm:t>
    </dgm:pt>
    <dgm:pt modelId="{42E2B9CB-1383-4CB5-866D-EDA156757C4E}" type="sibTrans" cxnId="{94AFDE17-0F0B-4A4F-9EBF-4F13963B61D7}">
      <dgm:prSet/>
      <dgm:spPr/>
      <dgm:t>
        <a:bodyPr/>
        <a:lstStyle/>
        <a:p>
          <a:endParaRPr lang="en-US"/>
        </a:p>
      </dgm:t>
    </dgm:pt>
    <dgm:pt modelId="{67C04814-5075-4400-BBE4-DFAF7F6A4BD4}">
      <dgm:prSet custT="1"/>
      <dgm:spPr/>
      <dgm:t>
        <a:bodyPr/>
        <a:lstStyle/>
        <a:p>
          <a:r>
            <a:rPr lang="en-US" sz="2400" dirty="0"/>
            <a:t>A Digital Public Infrastructure open to all service providers Government &amp;  Private  </a:t>
          </a:r>
        </a:p>
      </dgm:t>
    </dgm:pt>
    <dgm:pt modelId="{7243A325-FC6A-4081-84CF-87441D0E0EE8}" type="parTrans" cxnId="{C8FFFB48-8601-485D-9488-BA93F7C62E9C}">
      <dgm:prSet/>
      <dgm:spPr/>
      <dgm:t>
        <a:bodyPr/>
        <a:lstStyle/>
        <a:p>
          <a:endParaRPr lang="en-US"/>
        </a:p>
      </dgm:t>
    </dgm:pt>
    <dgm:pt modelId="{209A7DE9-49DD-44C4-B318-8224E01522A8}" type="sibTrans" cxnId="{C8FFFB48-8601-485D-9488-BA93F7C62E9C}">
      <dgm:prSet/>
      <dgm:spPr/>
      <dgm:t>
        <a:bodyPr/>
        <a:lstStyle/>
        <a:p>
          <a:endParaRPr lang="en-US"/>
        </a:p>
      </dgm:t>
    </dgm:pt>
    <dgm:pt modelId="{2DA514B5-7C90-45CF-9A8A-22D9DE6AFAFE}">
      <dgm:prSet custT="1"/>
      <dgm:spPr/>
      <dgm:t>
        <a:bodyPr/>
        <a:lstStyle/>
        <a:p>
          <a:r>
            <a:rPr lang="en-US" sz="2400" dirty="0"/>
            <a:t>Powers over 80 million digital transactions daily- financial &amp; non-financial</a:t>
          </a:r>
        </a:p>
      </dgm:t>
    </dgm:pt>
    <dgm:pt modelId="{3F6713C6-836E-4FB2-8985-8DB44014737A}" type="parTrans" cxnId="{28C31B18-B990-4F14-9077-C12F41FFB847}">
      <dgm:prSet/>
      <dgm:spPr/>
      <dgm:t>
        <a:bodyPr/>
        <a:lstStyle/>
        <a:p>
          <a:endParaRPr lang="en-US"/>
        </a:p>
      </dgm:t>
    </dgm:pt>
    <dgm:pt modelId="{EC6DC64E-6861-411F-A553-5BE18E9ED501}" type="sibTrans" cxnId="{28C31B18-B990-4F14-9077-C12F41FFB847}">
      <dgm:prSet/>
      <dgm:spPr/>
      <dgm:t>
        <a:bodyPr/>
        <a:lstStyle/>
        <a:p>
          <a:endParaRPr lang="en-US"/>
        </a:p>
      </dgm:t>
    </dgm:pt>
    <dgm:pt modelId="{D7E90DAF-7F50-4BBD-8C0B-52E5D0B46AB5}">
      <dgm:prSet custT="1"/>
      <dgm:spPr/>
      <dgm:t>
        <a:bodyPr/>
        <a:lstStyle/>
        <a:p>
          <a:r>
            <a:rPr lang="en-US" sz="2400" dirty="0"/>
            <a:t>Over 4.4 trillion Direct Benefit Transfers as social security benefits to linked Bank accounts</a:t>
          </a:r>
        </a:p>
      </dgm:t>
    </dgm:pt>
    <dgm:pt modelId="{8DE51625-38C3-4CB4-B3E0-2DA1856E42C8}" type="parTrans" cxnId="{529DD80B-1290-4173-A36D-8EE319A46CC4}">
      <dgm:prSet/>
      <dgm:spPr/>
      <dgm:t>
        <a:bodyPr/>
        <a:lstStyle/>
        <a:p>
          <a:endParaRPr lang="en-US"/>
        </a:p>
      </dgm:t>
    </dgm:pt>
    <dgm:pt modelId="{CBC7BDA7-C852-4E29-8AEF-0D86C0F435FA}" type="sibTrans" cxnId="{529DD80B-1290-4173-A36D-8EE319A46CC4}">
      <dgm:prSet/>
      <dgm:spPr/>
      <dgm:t>
        <a:bodyPr/>
        <a:lstStyle/>
        <a:p>
          <a:endParaRPr lang="en-US"/>
        </a:p>
      </dgm:t>
    </dgm:pt>
    <dgm:pt modelId="{7497AD73-4137-FA42-8191-DEDCC00E75D3}" type="pres">
      <dgm:prSet presAssocID="{71846131-15EE-45D8-9C10-B80844373AD6}" presName="diagram" presStyleCnt="0">
        <dgm:presLayoutVars>
          <dgm:dir/>
          <dgm:resizeHandles val="exact"/>
        </dgm:presLayoutVars>
      </dgm:prSet>
      <dgm:spPr/>
    </dgm:pt>
    <dgm:pt modelId="{6B9F03BB-E80B-EB41-A0E5-7CD1459D4D3C}" type="pres">
      <dgm:prSet presAssocID="{D040811B-41D0-429F-86AC-0C2EDFC92139}" presName="node" presStyleLbl="node1" presStyleIdx="0" presStyleCnt="5" custScaleY="125468">
        <dgm:presLayoutVars>
          <dgm:bulletEnabled val="1"/>
        </dgm:presLayoutVars>
      </dgm:prSet>
      <dgm:spPr/>
    </dgm:pt>
    <dgm:pt modelId="{99F523F3-D9FA-DD40-90A2-7E855A772322}" type="pres">
      <dgm:prSet presAssocID="{22284784-6E5B-45AA-AD6A-C47957BD78DC}" presName="sibTrans" presStyleCnt="0"/>
      <dgm:spPr/>
    </dgm:pt>
    <dgm:pt modelId="{671012FD-9541-5A45-835E-A019DD51C630}" type="pres">
      <dgm:prSet presAssocID="{96C74CA3-E665-4F21-8B87-91F42AB18FC4}" presName="node" presStyleLbl="node1" presStyleIdx="1" presStyleCnt="5" custScaleY="125468">
        <dgm:presLayoutVars>
          <dgm:bulletEnabled val="1"/>
        </dgm:presLayoutVars>
      </dgm:prSet>
      <dgm:spPr/>
    </dgm:pt>
    <dgm:pt modelId="{F9F54FD5-44C4-284C-9329-1570079E0E61}" type="pres">
      <dgm:prSet presAssocID="{42E2B9CB-1383-4CB5-866D-EDA156757C4E}" presName="sibTrans" presStyleCnt="0"/>
      <dgm:spPr/>
    </dgm:pt>
    <dgm:pt modelId="{87998C1E-0646-A442-95E6-D0BA7F82C421}" type="pres">
      <dgm:prSet presAssocID="{67C04814-5075-4400-BBE4-DFAF7F6A4BD4}" presName="node" presStyleLbl="node1" presStyleIdx="2" presStyleCnt="5" custScaleY="127263">
        <dgm:presLayoutVars>
          <dgm:bulletEnabled val="1"/>
        </dgm:presLayoutVars>
      </dgm:prSet>
      <dgm:spPr/>
    </dgm:pt>
    <dgm:pt modelId="{E0180F2D-A44B-B14C-A2AD-AE9E0738C64F}" type="pres">
      <dgm:prSet presAssocID="{209A7DE9-49DD-44C4-B318-8224E01522A8}" presName="sibTrans" presStyleCnt="0"/>
      <dgm:spPr/>
    </dgm:pt>
    <dgm:pt modelId="{CC5143D1-9AB6-174C-8120-DDFEFB4437E1}" type="pres">
      <dgm:prSet presAssocID="{2DA514B5-7C90-45CF-9A8A-22D9DE6AFAFE}" presName="node" presStyleLbl="node1" presStyleIdx="3" presStyleCnt="5" custScaleY="123925">
        <dgm:presLayoutVars>
          <dgm:bulletEnabled val="1"/>
        </dgm:presLayoutVars>
      </dgm:prSet>
      <dgm:spPr/>
    </dgm:pt>
    <dgm:pt modelId="{ACDFB7D1-C383-8547-9E3F-FA1CD8215E23}" type="pres">
      <dgm:prSet presAssocID="{EC6DC64E-6861-411F-A553-5BE18E9ED501}" presName="sibTrans" presStyleCnt="0"/>
      <dgm:spPr/>
    </dgm:pt>
    <dgm:pt modelId="{709DE6E6-DFF8-9B42-9804-8DEE06C1F35A}" type="pres">
      <dgm:prSet presAssocID="{D7E90DAF-7F50-4BBD-8C0B-52E5D0B46AB5}" presName="node" presStyleLbl="node1" presStyleIdx="4" presStyleCnt="5" custScaleY="122129">
        <dgm:presLayoutVars>
          <dgm:bulletEnabled val="1"/>
        </dgm:presLayoutVars>
      </dgm:prSet>
      <dgm:spPr/>
    </dgm:pt>
  </dgm:ptLst>
  <dgm:cxnLst>
    <dgm:cxn modelId="{529DD80B-1290-4173-A36D-8EE319A46CC4}" srcId="{71846131-15EE-45D8-9C10-B80844373AD6}" destId="{D7E90DAF-7F50-4BBD-8C0B-52E5D0B46AB5}" srcOrd="4" destOrd="0" parTransId="{8DE51625-38C3-4CB4-B3E0-2DA1856E42C8}" sibTransId="{CBC7BDA7-C852-4E29-8AEF-0D86C0F435FA}"/>
    <dgm:cxn modelId="{94AFDE17-0F0B-4A4F-9EBF-4F13963B61D7}" srcId="{71846131-15EE-45D8-9C10-B80844373AD6}" destId="{96C74CA3-E665-4F21-8B87-91F42AB18FC4}" srcOrd="1" destOrd="0" parTransId="{2A231160-BA1F-41A1-A914-61A2EFCCF04E}" sibTransId="{42E2B9CB-1383-4CB5-866D-EDA156757C4E}"/>
    <dgm:cxn modelId="{28C31B18-B990-4F14-9077-C12F41FFB847}" srcId="{71846131-15EE-45D8-9C10-B80844373AD6}" destId="{2DA514B5-7C90-45CF-9A8A-22D9DE6AFAFE}" srcOrd="3" destOrd="0" parTransId="{3F6713C6-836E-4FB2-8985-8DB44014737A}" sibTransId="{EC6DC64E-6861-411F-A553-5BE18E9ED501}"/>
    <dgm:cxn modelId="{C8FFFB48-8601-485D-9488-BA93F7C62E9C}" srcId="{71846131-15EE-45D8-9C10-B80844373AD6}" destId="{67C04814-5075-4400-BBE4-DFAF7F6A4BD4}" srcOrd="2" destOrd="0" parTransId="{7243A325-FC6A-4081-84CF-87441D0E0EE8}" sibTransId="{209A7DE9-49DD-44C4-B318-8224E01522A8}"/>
    <dgm:cxn modelId="{9329A64A-F524-2643-8483-B547A6CEBF7C}" type="presOf" srcId="{D040811B-41D0-429F-86AC-0C2EDFC92139}" destId="{6B9F03BB-E80B-EB41-A0E5-7CD1459D4D3C}" srcOrd="0" destOrd="0" presId="urn:microsoft.com/office/officeart/2005/8/layout/default"/>
    <dgm:cxn modelId="{BA935954-549F-474D-8856-1D17C6467031}" type="presOf" srcId="{2DA514B5-7C90-45CF-9A8A-22D9DE6AFAFE}" destId="{CC5143D1-9AB6-174C-8120-DDFEFB4437E1}" srcOrd="0" destOrd="0" presId="urn:microsoft.com/office/officeart/2005/8/layout/default"/>
    <dgm:cxn modelId="{760C88CF-EE88-3F46-9CA9-6CBF43F86ED8}" type="presOf" srcId="{D7E90DAF-7F50-4BBD-8C0B-52E5D0B46AB5}" destId="{709DE6E6-DFF8-9B42-9804-8DEE06C1F35A}" srcOrd="0" destOrd="0" presId="urn:microsoft.com/office/officeart/2005/8/layout/default"/>
    <dgm:cxn modelId="{453235DB-D63C-D340-B9CE-1850D5D3147D}" type="presOf" srcId="{71846131-15EE-45D8-9C10-B80844373AD6}" destId="{7497AD73-4137-FA42-8191-DEDCC00E75D3}" srcOrd="0" destOrd="0" presId="urn:microsoft.com/office/officeart/2005/8/layout/default"/>
    <dgm:cxn modelId="{F684BFEC-93CB-C04E-BB5F-D5BCCEA20C6D}" type="presOf" srcId="{67C04814-5075-4400-BBE4-DFAF7F6A4BD4}" destId="{87998C1E-0646-A442-95E6-D0BA7F82C421}" srcOrd="0" destOrd="0" presId="urn:microsoft.com/office/officeart/2005/8/layout/default"/>
    <dgm:cxn modelId="{6D1FA3F6-CC0B-E244-8EDD-E0A1C4D19B96}" type="presOf" srcId="{96C74CA3-E665-4F21-8B87-91F42AB18FC4}" destId="{671012FD-9541-5A45-835E-A019DD51C630}" srcOrd="0" destOrd="0" presId="urn:microsoft.com/office/officeart/2005/8/layout/default"/>
    <dgm:cxn modelId="{FBCAB7F7-963A-40FF-9281-984211253398}" srcId="{71846131-15EE-45D8-9C10-B80844373AD6}" destId="{D040811B-41D0-429F-86AC-0C2EDFC92139}" srcOrd="0" destOrd="0" parTransId="{7289FE74-D2A4-4227-BCB2-A83B60796281}" sibTransId="{22284784-6E5B-45AA-AD6A-C47957BD78DC}"/>
    <dgm:cxn modelId="{4FA01678-7334-2D43-A5EF-3869A15C29D6}" type="presParOf" srcId="{7497AD73-4137-FA42-8191-DEDCC00E75D3}" destId="{6B9F03BB-E80B-EB41-A0E5-7CD1459D4D3C}" srcOrd="0" destOrd="0" presId="urn:microsoft.com/office/officeart/2005/8/layout/default"/>
    <dgm:cxn modelId="{AB0B6B98-AFB3-8E4D-9E59-347BAFA94265}" type="presParOf" srcId="{7497AD73-4137-FA42-8191-DEDCC00E75D3}" destId="{99F523F3-D9FA-DD40-90A2-7E855A772322}" srcOrd="1" destOrd="0" presId="urn:microsoft.com/office/officeart/2005/8/layout/default"/>
    <dgm:cxn modelId="{0F7A3272-4DF8-1346-B71F-58978E6B6CD3}" type="presParOf" srcId="{7497AD73-4137-FA42-8191-DEDCC00E75D3}" destId="{671012FD-9541-5A45-835E-A019DD51C630}" srcOrd="2" destOrd="0" presId="urn:microsoft.com/office/officeart/2005/8/layout/default"/>
    <dgm:cxn modelId="{A02577ED-91A0-9940-8451-1EC8D4DEACCA}" type="presParOf" srcId="{7497AD73-4137-FA42-8191-DEDCC00E75D3}" destId="{F9F54FD5-44C4-284C-9329-1570079E0E61}" srcOrd="3" destOrd="0" presId="urn:microsoft.com/office/officeart/2005/8/layout/default"/>
    <dgm:cxn modelId="{0D447642-B03D-6C4B-B125-45DE40546D0A}" type="presParOf" srcId="{7497AD73-4137-FA42-8191-DEDCC00E75D3}" destId="{87998C1E-0646-A442-95E6-D0BA7F82C421}" srcOrd="4" destOrd="0" presId="urn:microsoft.com/office/officeart/2005/8/layout/default"/>
    <dgm:cxn modelId="{48684E46-9C06-204E-BB0D-459DEBEC3CD2}" type="presParOf" srcId="{7497AD73-4137-FA42-8191-DEDCC00E75D3}" destId="{E0180F2D-A44B-B14C-A2AD-AE9E0738C64F}" srcOrd="5" destOrd="0" presId="urn:microsoft.com/office/officeart/2005/8/layout/default"/>
    <dgm:cxn modelId="{5CF1D8E1-3810-FB45-9190-3B7923EBE076}" type="presParOf" srcId="{7497AD73-4137-FA42-8191-DEDCC00E75D3}" destId="{CC5143D1-9AB6-174C-8120-DDFEFB4437E1}" srcOrd="6" destOrd="0" presId="urn:microsoft.com/office/officeart/2005/8/layout/default"/>
    <dgm:cxn modelId="{B05F83DD-F939-5041-874D-4409BD3F3493}" type="presParOf" srcId="{7497AD73-4137-FA42-8191-DEDCC00E75D3}" destId="{ACDFB7D1-C383-8547-9E3F-FA1CD8215E23}" srcOrd="7" destOrd="0" presId="urn:microsoft.com/office/officeart/2005/8/layout/default"/>
    <dgm:cxn modelId="{8127722F-CCD2-7F44-8878-BE41E85C1FA2}" type="presParOf" srcId="{7497AD73-4137-FA42-8191-DEDCC00E75D3}" destId="{709DE6E6-DFF8-9B42-9804-8DEE06C1F35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8AE109-E1C8-460D-9090-11AE3311C53F}" type="doc">
      <dgm:prSet loTypeId="urn:microsoft.com/office/officeart/2005/8/layout/process4" loCatId="process" qsTypeId="urn:microsoft.com/office/officeart/2005/8/quickstyle/simple1#1" qsCatId="simple" csTypeId="urn:microsoft.com/office/officeart/2005/8/colors/colorful1#8" csCatId="colorful" phldr="1"/>
      <dgm:spPr/>
      <dgm:t>
        <a:bodyPr/>
        <a:lstStyle/>
        <a:p>
          <a:endParaRPr lang="en-IN"/>
        </a:p>
      </dgm:t>
    </dgm:pt>
    <dgm:pt modelId="{7CB6387D-328C-4625-A6A5-80A1CE0D1BBA}">
      <dgm:prSet phldrT="[Text]"/>
      <dgm:spPr>
        <a:solidFill>
          <a:schemeClr val="tx2">
            <a:lumMod val="60000"/>
            <a:lumOff val="40000"/>
          </a:schemeClr>
        </a:solidFill>
      </dgm:spPr>
      <dgm:t>
        <a:bodyPr/>
        <a:lstStyle/>
        <a:p>
          <a:r>
            <a:rPr lang="en-US" dirty="0"/>
            <a:t>Need for AADHAAR</a:t>
          </a:r>
          <a:endParaRPr lang="en-IN" dirty="0"/>
        </a:p>
      </dgm:t>
    </dgm:pt>
    <dgm:pt modelId="{410D6D53-63D9-4FD6-9C05-891D7E127EA9}" type="parTrans" cxnId="{A9990455-4CD8-4612-909C-974563D19077}">
      <dgm:prSet/>
      <dgm:spPr/>
      <dgm:t>
        <a:bodyPr/>
        <a:lstStyle/>
        <a:p>
          <a:endParaRPr lang="en-IN"/>
        </a:p>
      </dgm:t>
    </dgm:pt>
    <dgm:pt modelId="{5F10293E-7161-43F1-B6B7-F654F902011B}" type="sibTrans" cxnId="{A9990455-4CD8-4612-909C-974563D19077}">
      <dgm:prSet/>
      <dgm:spPr/>
      <dgm:t>
        <a:bodyPr/>
        <a:lstStyle/>
        <a:p>
          <a:endParaRPr lang="en-IN"/>
        </a:p>
      </dgm:t>
    </dgm:pt>
    <dgm:pt modelId="{841B5841-0A4F-4F24-AC06-3F9335BCD7E7}">
      <dgm:prSet/>
      <dgm:spPr>
        <a:solidFill>
          <a:schemeClr val="bg1">
            <a:lumMod val="65000"/>
          </a:schemeClr>
        </a:solidFill>
      </dgm:spPr>
      <dgm:t>
        <a:bodyPr/>
        <a:lstStyle/>
        <a:p>
          <a:r>
            <a:rPr lang="en-US" dirty="0"/>
            <a:t>UIDAI mandate</a:t>
          </a:r>
        </a:p>
      </dgm:t>
    </dgm:pt>
    <dgm:pt modelId="{E5ED87E4-76AD-4B06-B310-5C87DA0F8B2F}" type="parTrans" cxnId="{F8AB1449-E555-4048-A0FF-DEBD05E17DBD}">
      <dgm:prSet/>
      <dgm:spPr/>
      <dgm:t>
        <a:bodyPr/>
        <a:lstStyle/>
        <a:p>
          <a:endParaRPr lang="en-IN"/>
        </a:p>
      </dgm:t>
    </dgm:pt>
    <dgm:pt modelId="{93FE2425-780B-46BE-B4BC-17852C9F2725}" type="sibTrans" cxnId="{F8AB1449-E555-4048-A0FF-DEBD05E17DBD}">
      <dgm:prSet/>
      <dgm:spPr/>
      <dgm:t>
        <a:bodyPr/>
        <a:lstStyle/>
        <a:p>
          <a:endParaRPr lang="en-IN"/>
        </a:p>
      </dgm:t>
    </dgm:pt>
    <dgm:pt modelId="{EADB047E-BAA3-4F86-949C-DC70E397A0A2}">
      <dgm:prSet phldrT="[Text]"/>
      <dgm:spPr>
        <a:solidFill>
          <a:schemeClr val="tx2">
            <a:lumMod val="40000"/>
            <a:lumOff val="60000"/>
            <a:alpha val="90000"/>
          </a:schemeClr>
        </a:solidFill>
        <a:ln>
          <a:solidFill>
            <a:schemeClr val="bg1"/>
          </a:solidFill>
        </a:ln>
      </dgm:spPr>
      <dgm:t>
        <a:bodyPr/>
        <a:lstStyle/>
        <a:p>
          <a:r>
            <a:rPr lang="en-US" dirty="0"/>
            <a:t>To provide clean, accessible identification that can be used for claiming benefits &amp; entitlement</a:t>
          </a:r>
          <a:endParaRPr lang="en-IN" dirty="0"/>
        </a:p>
      </dgm:t>
    </dgm:pt>
    <dgm:pt modelId="{8E4B6821-5FFF-474C-837E-4740EB8D2FE1}" type="parTrans" cxnId="{BCBCB547-97BF-4ABE-A9D4-558AAC88A00B}">
      <dgm:prSet/>
      <dgm:spPr/>
      <dgm:t>
        <a:bodyPr/>
        <a:lstStyle/>
        <a:p>
          <a:endParaRPr lang="en-IN"/>
        </a:p>
      </dgm:t>
    </dgm:pt>
    <dgm:pt modelId="{29F4C874-C931-45F7-A9E4-F8830DF7BB01}" type="sibTrans" cxnId="{BCBCB547-97BF-4ABE-A9D4-558AAC88A00B}">
      <dgm:prSet/>
      <dgm:spPr/>
      <dgm:t>
        <a:bodyPr/>
        <a:lstStyle/>
        <a:p>
          <a:endParaRPr lang="en-IN"/>
        </a:p>
      </dgm:t>
    </dgm:pt>
    <dgm:pt modelId="{846B8E02-1F02-4D1F-A8F3-B8B63F4DDA76}">
      <dgm:prSet/>
      <dgm:spPr>
        <a:solidFill>
          <a:schemeClr val="bg1">
            <a:lumMod val="85000"/>
            <a:alpha val="90000"/>
          </a:schemeClr>
        </a:solidFill>
        <a:ln>
          <a:solidFill>
            <a:schemeClr val="bg1"/>
          </a:solidFill>
        </a:ln>
      </dgm:spPr>
      <dgm:t>
        <a:bodyPr/>
        <a:lstStyle/>
        <a:p>
          <a:r>
            <a:rPr lang="en-US" dirty="0"/>
            <a:t>Guarantee non-duplication through biometrics</a:t>
          </a:r>
        </a:p>
      </dgm:t>
    </dgm:pt>
    <dgm:pt modelId="{ED7B27CC-1522-4C07-B132-7AF57934FD00}" type="parTrans" cxnId="{6F86D9A0-0445-4D61-A0BD-71112307DA6F}">
      <dgm:prSet/>
      <dgm:spPr/>
      <dgm:t>
        <a:bodyPr/>
        <a:lstStyle/>
        <a:p>
          <a:endParaRPr lang="en-IN"/>
        </a:p>
      </dgm:t>
    </dgm:pt>
    <dgm:pt modelId="{97F2B7A0-2212-4206-8850-5A5D2E0A0D82}" type="sibTrans" cxnId="{6F86D9A0-0445-4D61-A0BD-71112307DA6F}">
      <dgm:prSet/>
      <dgm:spPr/>
      <dgm:t>
        <a:bodyPr/>
        <a:lstStyle/>
        <a:p>
          <a:endParaRPr lang="en-IN"/>
        </a:p>
      </dgm:t>
    </dgm:pt>
    <dgm:pt modelId="{96C0A7CF-8D0B-4B57-899B-55908CE3DC57}">
      <dgm:prSet/>
      <dgm:spPr>
        <a:solidFill>
          <a:schemeClr val="bg1">
            <a:lumMod val="85000"/>
            <a:alpha val="90000"/>
          </a:schemeClr>
        </a:solidFill>
        <a:ln>
          <a:solidFill>
            <a:schemeClr val="bg1"/>
          </a:solidFill>
        </a:ln>
      </dgm:spPr>
      <dgm:t>
        <a:bodyPr/>
        <a:lstStyle/>
        <a:p>
          <a:r>
            <a:rPr lang="en-US" dirty="0"/>
            <a:t>Offer online authentication services that can be used across India</a:t>
          </a:r>
        </a:p>
      </dgm:t>
    </dgm:pt>
    <dgm:pt modelId="{F6986CD6-D692-4E99-BBB3-CCF6DD560F40}" type="parTrans" cxnId="{1AE6D088-2CDC-4A14-BA04-F7CA36E98C3C}">
      <dgm:prSet/>
      <dgm:spPr/>
      <dgm:t>
        <a:bodyPr/>
        <a:lstStyle/>
        <a:p>
          <a:endParaRPr lang="en-IN"/>
        </a:p>
      </dgm:t>
    </dgm:pt>
    <dgm:pt modelId="{998D1ABD-81DA-4F32-840B-FC7A8B211C35}" type="sibTrans" cxnId="{1AE6D088-2CDC-4A14-BA04-F7CA36E98C3C}">
      <dgm:prSet/>
      <dgm:spPr/>
      <dgm:t>
        <a:bodyPr/>
        <a:lstStyle/>
        <a:p>
          <a:endParaRPr lang="en-IN"/>
        </a:p>
      </dgm:t>
    </dgm:pt>
    <dgm:pt modelId="{D35CA8C1-9184-4EC8-90EB-8327BCC1521A}">
      <dgm:prSet phldrT="[Text]"/>
      <dgm:spPr>
        <a:solidFill>
          <a:schemeClr val="tx2">
            <a:lumMod val="40000"/>
            <a:lumOff val="60000"/>
            <a:alpha val="90000"/>
          </a:schemeClr>
        </a:solidFill>
        <a:ln>
          <a:solidFill>
            <a:schemeClr val="bg1"/>
          </a:solidFill>
        </a:ln>
      </dgm:spPr>
      <dgm:t>
        <a:bodyPr/>
        <a:lstStyle/>
        <a:p>
          <a:r>
            <a:rPr lang="en-US" dirty="0"/>
            <a:t>Enable service and applications that require a verifiable unique ID</a:t>
          </a:r>
          <a:endParaRPr lang="en-IN" dirty="0"/>
        </a:p>
      </dgm:t>
    </dgm:pt>
    <dgm:pt modelId="{C261139B-E4EF-498E-918B-A7D1219A454E}" type="parTrans" cxnId="{488747BF-948D-4A56-882F-F9455011CF8D}">
      <dgm:prSet/>
      <dgm:spPr/>
      <dgm:t>
        <a:bodyPr/>
        <a:lstStyle/>
        <a:p>
          <a:endParaRPr lang="en-IN"/>
        </a:p>
      </dgm:t>
    </dgm:pt>
    <dgm:pt modelId="{9B03A28F-2377-48F2-9989-B69A2B1B8AC4}" type="sibTrans" cxnId="{488747BF-948D-4A56-882F-F9455011CF8D}">
      <dgm:prSet/>
      <dgm:spPr/>
      <dgm:t>
        <a:bodyPr/>
        <a:lstStyle/>
        <a:p>
          <a:endParaRPr lang="en-IN"/>
        </a:p>
      </dgm:t>
    </dgm:pt>
    <dgm:pt modelId="{74C3E3C6-AA45-4EBD-A38B-714637F293AC}">
      <dgm:prSet phldrT="[Text]"/>
      <dgm:spPr>
        <a:solidFill>
          <a:schemeClr val="tx2">
            <a:lumMod val="40000"/>
            <a:lumOff val="60000"/>
            <a:alpha val="90000"/>
          </a:schemeClr>
        </a:solidFill>
        <a:ln>
          <a:solidFill>
            <a:schemeClr val="bg1"/>
          </a:solidFill>
        </a:ln>
      </dgm:spPr>
      <dgm:t>
        <a:bodyPr/>
        <a:lstStyle/>
        <a:p>
          <a:r>
            <a:rPr lang="en-US" dirty="0"/>
            <a:t>Prevent duplication of effort and leakages existent in the current system</a:t>
          </a:r>
          <a:endParaRPr lang="en-IN" dirty="0"/>
        </a:p>
      </dgm:t>
    </dgm:pt>
    <dgm:pt modelId="{513C8920-139D-4D94-81DE-672094E4F8A7}" type="parTrans" cxnId="{0E2D0B6E-0B5D-494B-86DD-AB39A3EB8BC3}">
      <dgm:prSet/>
      <dgm:spPr/>
      <dgm:t>
        <a:bodyPr/>
        <a:lstStyle/>
        <a:p>
          <a:endParaRPr lang="en-IN"/>
        </a:p>
      </dgm:t>
    </dgm:pt>
    <dgm:pt modelId="{F478B104-DBD1-4E1E-85FA-284210785D8A}" type="sibTrans" cxnId="{0E2D0B6E-0B5D-494B-86DD-AB39A3EB8BC3}">
      <dgm:prSet/>
      <dgm:spPr/>
      <dgm:t>
        <a:bodyPr/>
        <a:lstStyle/>
        <a:p>
          <a:endParaRPr lang="en-IN"/>
        </a:p>
      </dgm:t>
    </dgm:pt>
    <dgm:pt modelId="{F54E039C-8606-46B6-9F0A-BD1009332684}">
      <dgm:prSet/>
      <dgm:spPr>
        <a:solidFill>
          <a:schemeClr val="bg1">
            <a:lumMod val="85000"/>
            <a:alpha val="90000"/>
          </a:schemeClr>
        </a:solidFill>
        <a:ln>
          <a:solidFill>
            <a:schemeClr val="bg1"/>
          </a:solidFill>
        </a:ln>
      </dgm:spPr>
      <dgm:t>
        <a:bodyPr/>
        <a:lstStyle/>
        <a:p>
          <a:r>
            <a:rPr lang="en-US" dirty="0"/>
            <a:t>To provide a unique number to the residents of India</a:t>
          </a:r>
        </a:p>
      </dgm:t>
    </dgm:pt>
    <dgm:pt modelId="{E21BFC03-A24C-4C0F-9B1F-7B1FABD4D79C}" type="parTrans" cxnId="{EBE2A597-FF9E-4CB7-9A7F-9078A4C2157E}">
      <dgm:prSet/>
      <dgm:spPr/>
      <dgm:t>
        <a:bodyPr/>
        <a:lstStyle/>
        <a:p>
          <a:endParaRPr lang="en-IN"/>
        </a:p>
      </dgm:t>
    </dgm:pt>
    <dgm:pt modelId="{90913053-6414-4EF2-A08E-3A324784B2C3}" type="sibTrans" cxnId="{EBE2A597-FF9E-4CB7-9A7F-9078A4C2157E}">
      <dgm:prSet/>
      <dgm:spPr/>
      <dgm:t>
        <a:bodyPr/>
        <a:lstStyle/>
        <a:p>
          <a:endParaRPr lang="en-IN"/>
        </a:p>
      </dgm:t>
    </dgm:pt>
    <dgm:pt modelId="{FC83D84C-8042-4D1A-9731-EECC625D55F8}">
      <dgm:prSet/>
      <dgm:spPr>
        <a:solidFill>
          <a:schemeClr val="bg1">
            <a:lumMod val="85000"/>
            <a:alpha val="90000"/>
          </a:schemeClr>
        </a:solidFill>
        <a:ln>
          <a:solidFill>
            <a:schemeClr val="bg1"/>
          </a:solidFill>
        </a:ln>
      </dgm:spPr>
      <dgm:t>
        <a:bodyPr/>
        <a:lstStyle/>
        <a:p>
          <a:r>
            <a:rPr lang="en-US" dirty="0"/>
            <a:t>Collect basic demographic and biometric information</a:t>
          </a:r>
        </a:p>
      </dgm:t>
    </dgm:pt>
    <dgm:pt modelId="{1FC3B7BB-00D4-4B93-B333-70F3DEAE9FA9}" type="parTrans" cxnId="{EF229619-31E5-4D80-9223-16114093C0B4}">
      <dgm:prSet/>
      <dgm:spPr/>
      <dgm:t>
        <a:bodyPr/>
        <a:lstStyle/>
        <a:p>
          <a:endParaRPr lang="en-IN"/>
        </a:p>
      </dgm:t>
    </dgm:pt>
    <dgm:pt modelId="{B9EF64A0-491F-49EA-BA66-BE101FF09671}" type="sibTrans" cxnId="{EF229619-31E5-4D80-9223-16114093C0B4}">
      <dgm:prSet/>
      <dgm:spPr/>
      <dgm:t>
        <a:bodyPr/>
        <a:lstStyle/>
        <a:p>
          <a:endParaRPr lang="en-IN"/>
        </a:p>
      </dgm:t>
    </dgm:pt>
    <dgm:pt modelId="{65A13A67-4DFF-4691-B77A-B3B96BB99C08}" type="pres">
      <dgm:prSet presAssocID="{4A8AE109-E1C8-460D-9090-11AE3311C53F}" presName="Name0" presStyleCnt="0">
        <dgm:presLayoutVars>
          <dgm:dir/>
          <dgm:animLvl val="lvl"/>
          <dgm:resizeHandles val="exact"/>
        </dgm:presLayoutVars>
      </dgm:prSet>
      <dgm:spPr/>
    </dgm:pt>
    <dgm:pt modelId="{0DBCAD6F-B15E-43C7-A07B-D540F4B457E7}" type="pres">
      <dgm:prSet presAssocID="{841B5841-0A4F-4F24-AC06-3F9335BCD7E7}" presName="boxAndChildren" presStyleCnt="0"/>
      <dgm:spPr/>
    </dgm:pt>
    <dgm:pt modelId="{E09BF8D8-003F-44CA-AF06-BB1C888DEBF1}" type="pres">
      <dgm:prSet presAssocID="{841B5841-0A4F-4F24-AC06-3F9335BCD7E7}" presName="parentTextBox" presStyleLbl="node1" presStyleIdx="0" presStyleCnt="2"/>
      <dgm:spPr/>
    </dgm:pt>
    <dgm:pt modelId="{FD4A1F00-4848-41A0-B4F7-86FB652FC122}" type="pres">
      <dgm:prSet presAssocID="{841B5841-0A4F-4F24-AC06-3F9335BCD7E7}" presName="entireBox" presStyleLbl="node1" presStyleIdx="0" presStyleCnt="2" custScaleY="67584" custLinFactNeighborY="7896"/>
      <dgm:spPr/>
    </dgm:pt>
    <dgm:pt modelId="{238DDD0C-98EF-452F-AB09-FC3827E2A8B6}" type="pres">
      <dgm:prSet presAssocID="{841B5841-0A4F-4F24-AC06-3F9335BCD7E7}" presName="descendantBox" presStyleCnt="0"/>
      <dgm:spPr/>
    </dgm:pt>
    <dgm:pt modelId="{E46CF111-628C-4981-999A-27EE2BD6D8C3}" type="pres">
      <dgm:prSet presAssocID="{F54E039C-8606-46B6-9F0A-BD1009332684}" presName="childTextBox" presStyleLbl="fgAccFollowNode1" presStyleIdx="0" presStyleCnt="7">
        <dgm:presLayoutVars>
          <dgm:bulletEnabled val="1"/>
        </dgm:presLayoutVars>
      </dgm:prSet>
      <dgm:spPr/>
    </dgm:pt>
    <dgm:pt modelId="{49FB812F-8014-4FF0-99B1-544C575AC811}" type="pres">
      <dgm:prSet presAssocID="{FC83D84C-8042-4D1A-9731-EECC625D55F8}" presName="childTextBox" presStyleLbl="fgAccFollowNode1" presStyleIdx="1" presStyleCnt="7">
        <dgm:presLayoutVars>
          <dgm:bulletEnabled val="1"/>
        </dgm:presLayoutVars>
      </dgm:prSet>
      <dgm:spPr/>
    </dgm:pt>
    <dgm:pt modelId="{FD008451-0483-4383-86A9-30B2E7B1C23A}" type="pres">
      <dgm:prSet presAssocID="{846B8E02-1F02-4D1F-A8F3-B8B63F4DDA76}" presName="childTextBox" presStyleLbl="fgAccFollowNode1" presStyleIdx="2" presStyleCnt="7">
        <dgm:presLayoutVars>
          <dgm:bulletEnabled val="1"/>
        </dgm:presLayoutVars>
      </dgm:prSet>
      <dgm:spPr/>
    </dgm:pt>
    <dgm:pt modelId="{CC693445-D134-44D6-95B2-F18B0696BBF2}" type="pres">
      <dgm:prSet presAssocID="{96C0A7CF-8D0B-4B57-899B-55908CE3DC57}" presName="childTextBox" presStyleLbl="fgAccFollowNode1" presStyleIdx="3" presStyleCnt="7">
        <dgm:presLayoutVars>
          <dgm:bulletEnabled val="1"/>
        </dgm:presLayoutVars>
      </dgm:prSet>
      <dgm:spPr/>
    </dgm:pt>
    <dgm:pt modelId="{6134C243-B565-41B8-95DB-BBDEC8E766D5}" type="pres">
      <dgm:prSet presAssocID="{5F10293E-7161-43F1-B6B7-F654F902011B}" presName="sp" presStyleCnt="0"/>
      <dgm:spPr/>
    </dgm:pt>
    <dgm:pt modelId="{3F2C1261-BCD9-4620-8266-FDF109763646}" type="pres">
      <dgm:prSet presAssocID="{7CB6387D-328C-4625-A6A5-80A1CE0D1BBA}" presName="arrowAndChildren" presStyleCnt="0"/>
      <dgm:spPr/>
    </dgm:pt>
    <dgm:pt modelId="{52DAFAA9-DBB9-4204-9614-F7A60938A2B0}" type="pres">
      <dgm:prSet presAssocID="{7CB6387D-328C-4625-A6A5-80A1CE0D1BBA}" presName="parentTextArrow" presStyleLbl="node1" presStyleIdx="0" presStyleCnt="2"/>
      <dgm:spPr/>
    </dgm:pt>
    <dgm:pt modelId="{34074187-F30F-4869-8C7E-E0F346525B07}" type="pres">
      <dgm:prSet presAssocID="{7CB6387D-328C-4625-A6A5-80A1CE0D1BBA}" presName="arrow" presStyleLbl="node1" presStyleIdx="1" presStyleCnt="2" custScaleY="67324"/>
      <dgm:spPr/>
    </dgm:pt>
    <dgm:pt modelId="{364DAAA9-ED4A-40BE-A22B-26431408633C}" type="pres">
      <dgm:prSet presAssocID="{7CB6387D-328C-4625-A6A5-80A1CE0D1BBA}" presName="descendantArrow" presStyleCnt="0"/>
      <dgm:spPr/>
    </dgm:pt>
    <dgm:pt modelId="{961A9977-A72B-4AFD-9448-BAFC063508B7}" type="pres">
      <dgm:prSet presAssocID="{EADB047E-BAA3-4F86-949C-DC70E397A0A2}" presName="childTextArrow" presStyleLbl="fgAccFollowNode1" presStyleIdx="4" presStyleCnt="7" custLinFactNeighborY="-5980">
        <dgm:presLayoutVars>
          <dgm:bulletEnabled val="1"/>
        </dgm:presLayoutVars>
      </dgm:prSet>
      <dgm:spPr/>
    </dgm:pt>
    <dgm:pt modelId="{D5F922AA-2354-408B-9B60-6108402B4979}" type="pres">
      <dgm:prSet presAssocID="{74C3E3C6-AA45-4EBD-A38B-714637F293AC}" presName="childTextArrow" presStyleLbl="fgAccFollowNode1" presStyleIdx="5" presStyleCnt="7" custLinFactNeighborY="-5980">
        <dgm:presLayoutVars>
          <dgm:bulletEnabled val="1"/>
        </dgm:presLayoutVars>
      </dgm:prSet>
      <dgm:spPr/>
    </dgm:pt>
    <dgm:pt modelId="{A1569015-C42E-4F7A-A640-1F4C7C8FD9DD}" type="pres">
      <dgm:prSet presAssocID="{D35CA8C1-9184-4EC8-90EB-8327BCC1521A}" presName="childTextArrow" presStyleLbl="fgAccFollowNode1" presStyleIdx="6" presStyleCnt="7" custLinFactNeighborY="-5980">
        <dgm:presLayoutVars>
          <dgm:bulletEnabled val="1"/>
        </dgm:presLayoutVars>
      </dgm:prSet>
      <dgm:spPr/>
    </dgm:pt>
  </dgm:ptLst>
  <dgm:cxnLst>
    <dgm:cxn modelId="{EF229619-31E5-4D80-9223-16114093C0B4}" srcId="{841B5841-0A4F-4F24-AC06-3F9335BCD7E7}" destId="{FC83D84C-8042-4D1A-9731-EECC625D55F8}" srcOrd="1" destOrd="0" parTransId="{1FC3B7BB-00D4-4B93-B333-70F3DEAE9FA9}" sibTransId="{B9EF64A0-491F-49EA-BA66-BE101FF09671}"/>
    <dgm:cxn modelId="{928E7E32-1E09-4D6E-A69A-09D99FBACA78}" type="presOf" srcId="{4A8AE109-E1C8-460D-9090-11AE3311C53F}" destId="{65A13A67-4DFF-4691-B77A-B3B96BB99C08}" srcOrd="0" destOrd="0" presId="urn:microsoft.com/office/officeart/2005/8/layout/process4"/>
    <dgm:cxn modelId="{D9F07D42-F0D5-42D3-A7F4-14E7AA5BC163}" type="presOf" srcId="{F54E039C-8606-46B6-9F0A-BD1009332684}" destId="{E46CF111-628C-4981-999A-27EE2BD6D8C3}" srcOrd="0" destOrd="0" presId="urn:microsoft.com/office/officeart/2005/8/layout/process4"/>
    <dgm:cxn modelId="{BCBCB547-97BF-4ABE-A9D4-558AAC88A00B}" srcId="{7CB6387D-328C-4625-A6A5-80A1CE0D1BBA}" destId="{EADB047E-BAA3-4F86-949C-DC70E397A0A2}" srcOrd="0" destOrd="0" parTransId="{8E4B6821-5FFF-474C-837E-4740EB8D2FE1}" sibTransId="{29F4C874-C931-45F7-A9E4-F8830DF7BB01}"/>
    <dgm:cxn modelId="{F8AB1449-E555-4048-A0FF-DEBD05E17DBD}" srcId="{4A8AE109-E1C8-460D-9090-11AE3311C53F}" destId="{841B5841-0A4F-4F24-AC06-3F9335BCD7E7}" srcOrd="1" destOrd="0" parTransId="{E5ED87E4-76AD-4B06-B310-5C87DA0F8B2F}" sibTransId="{93FE2425-780B-46BE-B4BC-17852C9F2725}"/>
    <dgm:cxn modelId="{4BFB2F4A-8458-484D-B3AA-F844EF592A8C}" type="presOf" srcId="{FC83D84C-8042-4D1A-9731-EECC625D55F8}" destId="{49FB812F-8014-4FF0-99B1-544C575AC811}" srcOrd="0" destOrd="0" presId="urn:microsoft.com/office/officeart/2005/8/layout/process4"/>
    <dgm:cxn modelId="{A9990455-4CD8-4612-909C-974563D19077}" srcId="{4A8AE109-E1C8-460D-9090-11AE3311C53F}" destId="{7CB6387D-328C-4625-A6A5-80A1CE0D1BBA}" srcOrd="0" destOrd="0" parTransId="{410D6D53-63D9-4FD6-9C05-891D7E127EA9}" sibTransId="{5F10293E-7161-43F1-B6B7-F654F902011B}"/>
    <dgm:cxn modelId="{0C25245A-9EF3-498F-A266-19DEFB0E7057}" type="presOf" srcId="{841B5841-0A4F-4F24-AC06-3F9335BCD7E7}" destId="{FD4A1F00-4848-41A0-B4F7-86FB652FC122}" srcOrd="1" destOrd="0" presId="urn:microsoft.com/office/officeart/2005/8/layout/process4"/>
    <dgm:cxn modelId="{1DFBE05C-7E11-4DA3-8EF0-AE3FEE42FBD9}" type="presOf" srcId="{841B5841-0A4F-4F24-AC06-3F9335BCD7E7}" destId="{E09BF8D8-003F-44CA-AF06-BB1C888DEBF1}" srcOrd="0" destOrd="0" presId="urn:microsoft.com/office/officeart/2005/8/layout/process4"/>
    <dgm:cxn modelId="{0E2D0B6E-0B5D-494B-86DD-AB39A3EB8BC3}" srcId="{7CB6387D-328C-4625-A6A5-80A1CE0D1BBA}" destId="{74C3E3C6-AA45-4EBD-A38B-714637F293AC}" srcOrd="1" destOrd="0" parTransId="{513C8920-139D-4D94-81DE-672094E4F8A7}" sibTransId="{F478B104-DBD1-4E1E-85FA-284210785D8A}"/>
    <dgm:cxn modelId="{81349078-BDE1-45A8-B3B1-FE8ABA36C6ED}" type="presOf" srcId="{96C0A7CF-8D0B-4B57-899B-55908CE3DC57}" destId="{CC693445-D134-44D6-95B2-F18B0696BBF2}" srcOrd="0" destOrd="0" presId="urn:microsoft.com/office/officeart/2005/8/layout/process4"/>
    <dgm:cxn modelId="{1AE6D088-2CDC-4A14-BA04-F7CA36E98C3C}" srcId="{841B5841-0A4F-4F24-AC06-3F9335BCD7E7}" destId="{96C0A7CF-8D0B-4B57-899B-55908CE3DC57}" srcOrd="3" destOrd="0" parTransId="{F6986CD6-D692-4E99-BBB3-CCF6DD560F40}" sibTransId="{998D1ABD-81DA-4F32-840B-FC7A8B211C35}"/>
    <dgm:cxn modelId="{BE0FE991-9226-4332-94A2-C79E18A93D10}" type="presOf" srcId="{7CB6387D-328C-4625-A6A5-80A1CE0D1BBA}" destId="{34074187-F30F-4869-8C7E-E0F346525B07}" srcOrd="1" destOrd="0" presId="urn:microsoft.com/office/officeart/2005/8/layout/process4"/>
    <dgm:cxn modelId="{EBE2A597-FF9E-4CB7-9A7F-9078A4C2157E}" srcId="{841B5841-0A4F-4F24-AC06-3F9335BCD7E7}" destId="{F54E039C-8606-46B6-9F0A-BD1009332684}" srcOrd="0" destOrd="0" parTransId="{E21BFC03-A24C-4C0F-9B1F-7B1FABD4D79C}" sibTransId="{90913053-6414-4EF2-A08E-3A324784B2C3}"/>
    <dgm:cxn modelId="{6F86D9A0-0445-4D61-A0BD-71112307DA6F}" srcId="{841B5841-0A4F-4F24-AC06-3F9335BCD7E7}" destId="{846B8E02-1F02-4D1F-A8F3-B8B63F4DDA76}" srcOrd="2" destOrd="0" parTransId="{ED7B27CC-1522-4C07-B132-7AF57934FD00}" sibTransId="{97F2B7A0-2212-4206-8850-5A5D2E0A0D82}"/>
    <dgm:cxn modelId="{7D05C9AD-4B6C-42D1-8985-AE41D4FDF368}" type="presOf" srcId="{7CB6387D-328C-4625-A6A5-80A1CE0D1BBA}" destId="{52DAFAA9-DBB9-4204-9614-F7A60938A2B0}" srcOrd="0" destOrd="0" presId="urn:microsoft.com/office/officeart/2005/8/layout/process4"/>
    <dgm:cxn modelId="{488747BF-948D-4A56-882F-F9455011CF8D}" srcId="{7CB6387D-328C-4625-A6A5-80A1CE0D1BBA}" destId="{D35CA8C1-9184-4EC8-90EB-8327BCC1521A}" srcOrd="2" destOrd="0" parTransId="{C261139B-E4EF-498E-918B-A7D1219A454E}" sibTransId="{9B03A28F-2377-48F2-9989-B69A2B1B8AC4}"/>
    <dgm:cxn modelId="{259F60CB-44ED-4041-8097-0F665F2320F2}" type="presOf" srcId="{D35CA8C1-9184-4EC8-90EB-8327BCC1521A}" destId="{A1569015-C42E-4F7A-A640-1F4C7C8FD9DD}" srcOrd="0" destOrd="0" presId="urn:microsoft.com/office/officeart/2005/8/layout/process4"/>
    <dgm:cxn modelId="{724B33D2-109A-4E76-9C7F-EE78D3702136}" type="presOf" srcId="{846B8E02-1F02-4D1F-A8F3-B8B63F4DDA76}" destId="{FD008451-0483-4383-86A9-30B2E7B1C23A}" srcOrd="0" destOrd="0" presId="urn:microsoft.com/office/officeart/2005/8/layout/process4"/>
    <dgm:cxn modelId="{710D54E5-D438-47E8-902D-E08CBCAC9F14}" type="presOf" srcId="{EADB047E-BAA3-4F86-949C-DC70E397A0A2}" destId="{961A9977-A72B-4AFD-9448-BAFC063508B7}" srcOrd="0" destOrd="0" presId="urn:microsoft.com/office/officeart/2005/8/layout/process4"/>
    <dgm:cxn modelId="{174340EE-83D7-4C55-BEDA-45BD556D5864}" type="presOf" srcId="{74C3E3C6-AA45-4EBD-A38B-714637F293AC}" destId="{D5F922AA-2354-408B-9B60-6108402B4979}" srcOrd="0" destOrd="0" presId="urn:microsoft.com/office/officeart/2005/8/layout/process4"/>
    <dgm:cxn modelId="{24583CE6-65C7-4CD0-A720-96CDF2E34D8C}" type="presParOf" srcId="{65A13A67-4DFF-4691-B77A-B3B96BB99C08}" destId="{0DBCAD6F-B15E-43C7-A07B-D540F4B457E7}" srcOrd="0" destOrd="0" presId="urn:microsoft.com/office/officeart/2005/8/layout/process4"/>
    <dgm:cxn modelId="{7A0DA61A-3A4C-426B-B7F1-78FB872512CA}" type="presParOf" srcId="{0DBCAD6F-B15E-43C7-A07B-D540F4B457E7}" destId="{E09BF8D8-003F-44CA-AF06-BB1C888DEBF1}" srcOrd="0" destOrd="0" presId="urn:microsoft.com/office/officeart/2005/8/layout/process4"/>
    <dgm:cxn modelId="{CFF80FE0-966C-409F-82B7-33E9C1EC5113}" type="presParOf" srcId="{0DBCAD6F-B15E-43C7-A07B-D540F4B457E7}" destId="{FD4A1F00-4848-41A0-B4F7-86FB652FC122}" srcOrd="1" destOrd="0" presId="urn:microsoft.com/office/officeart/2005/8/layout/process4"/>
    <dgm:cxn modelId="{042E9339-D070-4982-B999-86039F4BBDF7}" type="presParOf" srcId="{0DBCAD6F-B15E-43C7-A07B-D540F4B457E7}" destId="{238DDD0C-98EF-452F-AB09-FC3827E2A8B6}" srcOrd="2" destOrd="0" presId="urn:microsoft.com/office/officeart/2005/8/layout/process4"/>
    <dgm:cxn modelId="{A3719952-1F8F-450E-B154-E629854A63CC}" type="presParOf" srcId="{238DDD0C-98EF-452F-AB09-FC3827E2A8B6}" destId="{E46CF111-628C-4981-999A-27EE2BD6D8C3}" srcOrd="0" destOrd="0" presId="urn:microsoft.com/office/officeart/2005/8/layout/process4"/>
    <dgm:cxn modelId="{4ADCB280-16C4-4E41-84CB-36B875E460FD}" type="presParOf" srcId="{238DDD0C-98EF-452F-AB09-FC3827E2A8B6}" destId="{49FB812F-8014-4FF0-99B1-544C575AC811}" srcOrd="1" destOrd="0" presId="urn:microsoft.com/office/officeart/2005/8/layout/process4"/>
    <dgm:cxn modelId="{C920A1FB-B644-44E6-B040-4E3DF5F45726}" type="presParOf" srcId="{238DDD0C-98EF-452F-AB09-FC3827E2A8B6}" destId="{FD008451-0483-4383-86A9-30B2E7B1C23A}" srcOrd="2" destOrd="0" presId="urn:microsoft.com/office/officeart/2005/8/layout/process4"/>
    <dgm:cxn modelId="{70BC86D3-B0C1-430D-90CB-7A03806EC4FA}" type="presParOf" srcId="{238DDD0C-98EF-452F-AB09-FC3827E2A8B6}" destId="{CC693445-D134-44D6-95B2-F18B0696BBF2}" srcOrd="3" destOrd="0" presId="urn:microsoft.com/office/officeart/2005/8/layout/process4"/>
    <dgm:cxn modelId="{738D3031-B887-4505-AC87-B1CF3C4B7275}" type="presParOf" srcId="{65A13A67-4DFF-4691-B77A-B3B96BB99C08}" destId="{6134C243-B565-41B8-95DB-BBDEC8E766D5}" srcOrd="1" destOrd="0" presId="urn:microsoft.com/office/officeart/2005/8/layout/process4"/>
    <dgm:cxn modelId="{91CF1082-BF23-4FBE-8E18-1FAE0422DF60}" type="presParOf" srcId="{65A13A67-4DFF-4691-B77A-B3B96BB99C08}" destId="{3F2C1261-BCD9-4620-8266-FDF109763646}" srcOrd="2" destOrd="0" presId="urn:microsoft.com/office/officeart/2005/8/layout/process4"/>
    <dgm:cxn modelId="{405B2B0E-5C33-48D8-9171-636035CF1DE4}" type="presParOf" srcId="{3F2C1261-BCD9-4620-8266-FDF109763646}" destId="{52DAFAA9-DBB9-4204-9614-F7A60938A2B0}" srcOrd="0" destOrd="0" presId="urn:microsoft.com/office/officeart/2005/8/layout/process4"/>
    <dgm:cxn modelId="{808CFE64-E286-4320-B366-46674711D20A}" type="presParOf" srcId="{3F2C1261-BCD9-4620-8266-FDF109763646}" destId="{34074187-F30F-4869-8C7E-E0F346525B07}" srcOrd="1" destOrd="0" presId="urn:microsoft.com/office/officeart/2005/8/layout/process4"/>
    <dgm:cxn modelId="{EEE2C942-0CBD-4687-B879-E91F23084B02}" type="presParOf" srcId="{3F2C1261-BCD9-4620-8266-FDF109763646}" destId="{364DAAA9-ED4A-40BE-A22B-26431408633C}" srcOrd="2" destOrd="0" presId="urn:microsoft.com/office/officeart/2005/8/layout/process4"/>
    <dgm:cxn modelId="{9345318C-D4C5-47DE-B082-96F5E1B9C4CD}" type="presParOf" srcId="{364DAAA9-ED4A-40BE-A22B-26431408633C}" destId="{961A9977-A72B-4AFD-9448-BAFC063508B7}" srcOrd="0" destOrd="0" presId="urn:microsoft.com/office/officeart/2005/8/layout/process4"/>
    <dgm:cxn modelId="{30F8E9BD-6030-4E82-8D88-B563CCB20A67}" type="presParOf" srcId="{364DAAA9-ED4A-40BE-A22B-26431408633C}" destId="{D5F922AA-2354-408B-9B60-6108402B4979}" srcOrd="1" destOrd="0" presId="urn:microsoft.com/office/officeart/2005/8/layout/process4"/>
    <dgm:cxn modelId="{F4DC00BD-0C37-4C35-962B-D1CE36D67AB7}" type="presParOf" srcId="{364DAAA9-ED4A-40BE-A22B-26431408633C}" destId="{A1569015-C42E-4F7A-A640-1F4C7C8FD9DD}"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963539-3922-4EF2-AD56-A15C33ACDA5C}" type="doc">
      <dgm:prSet loTypeId="urn:microsoft.com/office/officeart/2005/8/layout/cycle6" loCatId="cycle" qsTypeId="urn:microsoft.com/office/officeart/2005/8/quickstyle/3d3" qsCatId="3D" csTypeId="urn:microsoft.com/office/officeart/2005/8/colors/colorful5" csCatId="colorful" phldr="1"/>
      <dgm:spPr/>
      <dgm:t>
        <a:bodyPr/>
        <a:lstStyle/>
        <a:p>
          <a:endParaRPr lang="en-GB"/>
        </a:p>
      </dgm:t>
    </dgm:pt>
    <dgm:pt modelId="{81EAB001-7AB3-4A62-8974-2F92B6DF3D8B}">
      <dgm:prSet phldrT="[Text]" custT="1"/>
      <dgm:spPr/>
      <dgm:t>
        <a:bodyPr/>
        <a:lstStyle/>
        <a:p>
          <a:r>
            <a:rPr lang="en-US" sz="2400" b="1" dirty="0">
              <a:solidFill>
                <a:schemeClr val="tx1"/>
              </a:solidFill>
            </a:rPr>
            <a:t>Adoption</a:t>
          </a:r>
          <a:endParaRPr lang="en-GB" sz="2400" b="1" dirty="0">
            <a:solidFill>
              <a:schemeClr val="tx1"/>
            </a:solidFill>
          </a:endParaRPr>
        </a:p>
      </dgm:t>
    </dgm:pt>
    <dgm:pt modelId="{4505C320-FD18-4AC3-80FF-D8EE553730EF}" type="parTrans" cxnId="{0275C659-181C-40CD-BE7A-A0D912F82EB5}">
      <dgm:prSet/>
      <dgm:spPr/>
      <dgm:t>
        <a:bodyPr/>
        <a:lstStyle/>
        <a:p>
          <a:endParaRPr lang="en-GB" sz="3200" b="1">
            <a:solidFill>
              <a:schemeClr val="tx1"/>
            </a:solidFill>
          </a:endParaRPr>
        </a:p>
      </dgm:t>
    </dgm:pt>
    <dgm:pt modelId="{F8EDB2E4-75C6-4801-81A2-7CFEF34E5D5C}" type="sibTrans" cxnId="{0275C659-181C-40CD-BE7A-A0D912F82EB5}">
      <dgm:prSet/>
      <dgm:spPr/>
      <dgm:t>
        <a:bodyPr/>
        <a:lstStyle/>
        <a:p>
          <a:endParaRPr lang="en-GB" sz="3200" b="1" dirty="0">
            <a:solidFill>
              <a:schemeClr val="tx1"/>
            </a:solidFill>
          </a:endParaRPr>
        </a:p>
      </dgm:t>
    </dgm:pt>
    <dgm:pt modelId="{E2AD99B1-D6B1-4883-96CF-BD71FA0C8922}">
      <dgm:prSet phldrT="[Text]" custT="1"/>
      <dgm:spPr/>
      <dgm:t>
        <a:bodyPr/>
        <a:lstStyle/>
        <a:p>
          <a:r>
            <a:rPr lang="en-US" sz="2400" b="1" dirty="0">
              <a:solidFill>
                <a:schemeClr val="tx1"/>
              </a:solidFill>
            </a:rPr>
            <a:t>Enrolment</a:t>
          </a:r>
          <a:endParaRPr lang="en-GB" sz="2400" b="1" dirty="0">
            <a:solidFill>
              <a:schemeClr val="tx1"/>
            </a:solidFill>
          </a:endParaRPr>
        </a:p>
      </dgm:t>
    </dgm:pt>
    <dgm:pt modelId="{BBAB5A7D-9E5D-44F2-83B3-EA1B7FB4FA3C}" type="parTrans" cxnId="{74D85461-1AA4-410E-A9DD-FCF78AD42B30}">
      <dgm:prSet/>
      <dgm:spPr/>
      <dgm:t>
        <a:bodyPr/>
        <a:lstStyle/>
        <a:p>
          <a:endParaRPr lang="en-GB" sz="3200" b="1">
            <a:solidFill>
              <a:schemeClr val="tx1"/>
            </a:solidFill>
          </a:endParaRPr>
        </a:p>
      </dgm:t>
    </dgm:pt>
    <dgm:pt modelId="{F9A2A838-DA24-4206-B657-6CE14DC8153F}" type="sibTrans" cxnId="{74D85461-1AA4-410E-A9DD-FCF78AD42B30}">
      <dgm:prSet/>
      <dgm:spPr/>
      <dgm:t>
        <a:bodyPr/>
        <a:lstStyle/>
        <a:p>
          <a:endParaRPr lang="en-GB" sz="3200" b="1" dirty="0">
            <a:solidFill>
              <a:schemeClr val="tx1"/>
            </a:solidFill>
          </a:endParaRPr>
        </a:p>
      </dgm:t>
    </dgm:pt>
    <dgm:pt modelId="{5462E8F5-CF2F-4911-9382-106EA3336224}">
      <dgm:prSet phldrT="[Text]" custT="1"/>
      <dgm:spPr/>
      <dgm:t>
        <a:bodyPr/>
        <a:lstStyle/>
        <a:p>
          <a:r>
            <a:rPr lang="en-US" sz="2400" b="1" dirty="0">
              <a:solidFill>
                <a:schemeClr val="tx1"/>
              </a:solidFill>
            </a:rPr>
            <a:t>Political</a:t>
          </a:r>
          <a:endParaRPr lang="en-GB" sz="2400" b="1" dirty="0">
            <a:solidFill>
              <a:schemeClr val="tx1"/>
            </a:solidFill>
          </a:endParaRPr>
        </a:p>
      </dgm:t>
    </dgm:pt>
    <dgm:pt modelId="{905B8B4C-4B0D-4914-B2C1-D0E48C724345}" type="parTrans" cxnId="{16F62678-71F7-45C6-9126-F2673C30C36E}">
      <dgm:prSet/>
      <dgm:spPr/>
      <dgm:t>
        <a:bodyPr/>
        <a:lstStyle/>
        <a:p>
          <a:endParaRPr lang="en-GB" sz="3200" b="1">
            <a:solidFill>
              <a:schemeClr val="tx1"/>
            </a:solidFill>
          </a:endParaRPr>
        </a:p>
      </dgm:t>
    </dgm:pt>
    <dgm:pt modelId="{F3FB9C34-BD89-40F0-8B18-03FB5B37F913}" type="sibTrans" cxnId="{16F62678-71F7-45C6-9126-F2673C30C36E}">
      <dgm:prSet/>
      <dgm:spPr/>
      <dgm:t>
        <a:bodyPr/>
        <a:lstStyle/>
        <a:p>
          <a:endParaRPr lang="en-GB" sz="3200" b="1" dirty="0">
            <a:solidFill>
              <a:schemeClr val="tx1"/>
            </a:solidFill>
          </a:endParaRPr>
        </a:p>
      </dgm:t>
    </dgm:pt>
    <dgm:pt modelId="{F1DB7ABF-A9C7-4946-A41B-A86A1BAE995F}">
      <dgm:prSet phldrT="[Text]" custT="1"/>
      <dgm:spPr/>
      <dgm:t>
        <a:bodyPr/>
        <a:lstStyle/>
        <a:p>
          <a:r>
            <a:rPr lang="en-US" sz="2400" b="1" dirty="0">
              <a:solidFill>
                <a:schemeClr val="tx1"/>
              </a:solidFill>
            </a:rPr>
            <a:t>Sustainability</a:t>
          </a:r>
          <a:endParaRPr lang="en-GB" sz="2400" b="1" dirty="0">
            <a:solidFill>
              <a:schemeClr val="tx1"/>
            </a:solidFill>
          </a:endParaRPr>
        </a:p>
      </dgm:t>
    </dgm:pt>
    <dgm:pt modelId="{A97327D1-C542-4113-A5BB-5D1055935AE4}" type="parTrans" cxnId="{6A1BFB25-0F30-483F-8D49-85E5D26B096D}">
      <dgm:prSet/>
      <dgm:spPr/>
      <dgm:t>
        <a:bodyPr/>
        <a:lstStyle/>
        <a:p>
          <a:endParaRPr lang="en-GB" sz="3200" b="1">
            <a:solidFill>
              <a:schemeClr val="tx1"/>
            </a:solidFill>
          </a:endParaRPr>
        </a:p>
      </dgm:t>
    </dgm:pt>
    <dgm:pt modelId="{E0920E9A-D8B2-4075-8C55-F8F799A27C8A}" type="sibTrans" cxnId="{6A1BFB25-0F30-483F-8D49-85E5D26B096D}">
      <dgm:prSet/>
      <dgm:spPr/>
      <dgm:t>
        <a:bodyPr/>
        <a:lstStyle/>
        <a:p>
          <a:endParaRPr lang="en-GB" sz="3200" b="1" dirty="0">
            <a:solidFill>
              <a:schemeClr val="tx1"/>
            </a:solidFill>
          </a:endParaRPr>
        </a:p>
      </dgm:t>
    </dgm:pt>
    <dgm:pt modelId="{97B36BAE-20D6-4871-818A-AA14FE628DC4}">
      <dgm:prSet phldrT="[Text]" custT="1"/>
      <dgm:spPr/>
      <dgm:t>
        <a:bodyPr/>
        <a:lstStyle/>
        <a:p>
          <a:r>
            <a:rPr lang="en-US" sz="2400" b="1" dirty="0">
              <a:solidFill>
                <a:schemeClr val="tx1"/>
              </a:solidFill>
            </a:rPr>
            <a:t>Scale</a:t>
          </a:r>
          <a:endParaRPr lang="en-GB" sz="2400" b="1" dirty="0">
            <a:solidFill>
              <a:schemeClr val="tx1"/>
            </a:solidFill>
          </a:endParaRPr>
        </a:p>
      </dgm:t>
    </dgm:pt>
    <dgm:pt modelId="{5C85C26F-B750-42BF-B305-F1D1FE59A443}" type="parTrans" cxnId="{FB20392B-A7F8-47D7-885C-DB0A3C7710A3}">
      <dgm:prSet/>
      <dgm:spPr/>
      <dgm:t>
        <a:bodyPr/>
        <a:lstStyle/>
        <a:p>
          <a:endParaRPr lang="en-GB" sz="3200" b="1">
            <a:solidFill>
              <a:schemeClr val="tx1"/>
            </a:solidFill>
          </a:endParaRPr>
        </a:p>
      </dgm:t>
    </dgm:pt>
    <dgm:pt modelId="{12F37ED5-88E3-4F8B-BF07-44E2C4A775D6}" type="sibTrans" cxnId="{FB20392B-A7F8-47D7-885C-DB0A3C7710A3}">
      <dgm:prSet/>
      <dgm:spPr/>
      <dgm:t>
        <a:bodyPr/>
        <a:lstStyle/>
        <a:p>
          <a:endParaRPr lang="en-GB" sz="3200" b="1" dirty="0">
            <a:solidFill>
              <a:schemeClr val="tx1"/>
            </a:solidFill>
          </a:endParaRPr>
        </a:p>
      </dgm:t>
    </dgm:pt>
    <dgm:pt modelId="{34506780-B008-4D6A-82FB-CF69C28A5AC3}">
      <dgm:prSet custT="1"/>
      <dgm:spPr/>
      <dgm:t>
        <a:bodyPr/>
        <a:lstStyle/>
        <a:p>
          <a:r>
            <a:rPr lang="en-US" sz="2400" b="1" dirty="0">
              <a:solidFill>
                <a:schemeClr val="tx1"/>
              </a:solidFill>
            </a:rPr>
            <a:t>Technology</a:t>
          </a:r>
          <a:endParaRPr lang="en-GB" sz="2400" b="1" dirty="0">
            <a:solidFill>
              <a:schemeClr val="tx1"/>
            </a:solidFill>
          </a:endParaRPr>
        </a:p>
      </dgm:t>
    </dgm:pt>
    <dgm:pt modelId="{7B8EEA2D-0F38-424A-BA3F-83E28EA29D7E}" type="parTrans" cxnId="{30628373-BC20-41A0-8C53-66E2CB1934FE}">
      <dgm:prSet/>
      <dgm:spPr/>
      <dgm:t>
        <a:bodyPr/>
        <a:lstStyle/>
        <a:p>
          <a:endParaRPr lang="en-GB" sz="3200" b="1">
            <a:solidFill>
              <a:schemeClr val="tx1"/>
            </a:solidFill>
          </a:endParaRPr>
        </a:p>
      </dgm:t>
    </dgm:pt>
    <dgm:pt modelId="{9F48C7D3-2FEE-4A43-BEBA-C4788E9CFAD0}" type="sibTrans" cxnId="{30628373-BC20-41A0-8C53-66E2CB1934FE}">
      <dgm:prSet/>
      <dgm:spPr/>
      <dgm:t>
        <a:bodyPr/>
        <a:lstStyle/>
        <a:p>
          <a:endParaRPr lang="en-GB" sz="3200" b="1" dirty="0">
            <a:solidFill>
              <a:schemeClr val="tx1"/>
            </a:solidFill>
          </a:endParaRPr>
        </a:p>
      </dgm:t>
    </dgm:pt>
    <dgm:pt modelId="{7304A0A1-EF81-4FCA-9AC2-A9F49B6F6542}">
      <dgm:prSet custT="1"/>
      <dgm:spPr/>
      <dgm:t>
        <a:bodyPr/>
        <a:lstStyle/>
        <a:p>
          <a:r>
            <a:rPr lang="en-US" sz="2400" b="1" dirty="0">
              <a:solidFill>
                <a:schemeClr val="tx1"/>
              </a:solidFill>
            </a:rPr>
            <a:t>Privacy &amp; security</a:t>
          </a:r>
          <a:endParaRPr lang="en-GB" sz="2400" b="1" dirty="0">
            <a:solidFill>
              <a:schemeClr val="tx1"/>
            </a:solidFill>
          </a:endParaRPr>
        </a:p>
      </dgm:t>
    </dgm:pt>
    <dgm:pt modelId="{BB160FE5-0AD1-43B4-8317-4156E0B9CBD0}" type="parTrans" cxnId="{E1AB89F3-97A4-4459-9889-19C81E660F26}">
      <dgm:prSet/>
      <dgm:spPr/>
      <dgm:t>
        <a:bodyPr/>
        <a:lstStyle/>
        <a:p>
          <a:endParaRPr lang="en-GB" sz="3200" b="1">
            <a:solidFill>
              <a:schemeClr val="tx1"/>
            </a:solidFill>
          </a:endParaRPr>
        </a:p>
      </dgm:t>
    </dgm:pt>
    <dgm:pt modelId="{CFB67C7A-BF1E-463B-9E32-80D242DB6B8E}" type="sibTrans" cxnId="{E1AB89F3-97A4-4459-9889-19C81E660F26}">
      <dgm:prSet/>
      <dgm:spPr/>
      <dgm:t>
        <a:bodyPr/>
        <a:lstStyle/>
        <a:p>
          <a:endParaRPr lang="en-GB" sz="3200" b="1" dirty="0">
            <a:solidFill>
              <a:schemeClr val="tx1"/>
            </a:solidFill>
          </a:endParaRPr>
        </a:p>
      </dgm:t>
    </dgm:pt>
    <dgm:pt modelId="{B7406F9C-B24D-454F-BA63-BD47C9E36E84}" type="pres">
      <dgm:prSet presAssocID="{E1963539-3922-4EF2-AD56-A15C33ACDA5C}" presName="cycle" presStyleCnt="0">
        <dgm:presLayoutVars>
          <dgm:dir/>
          <dgm:resizeHandles val="exact"/>
        </dgm:presLayoutVars>
      </dgm:prSet>
      <dgm:spPr/>
    </dgm:pt>
    <dgm:pt modelId="{7C940EBB-800B-4CAF-A120-23A35D4956A3}" type="pres">
      <dgm:prSet presAssocID="{81EAB001-7AB3-4A62-8974-2F92B6DF3D8B}" presName="node" presStyleLbl="node1" presStyleIdx="0" presStyleCnt="7" custScaleX="133100" custScaleY="133100">
        <dgm:presLayoutVars>
          <dgm:bulletEnabled val="1"/>
        </dgm:presLayoutVars>
      </dgm:prSet>
      <dgm:spPr/>
    </dgm:pt>
    <dgm:pt modelId="{C24D7D88-1517-47BD-970E-B1D0A956B6EC}" type="pres">
      <dgm:prSet presAssocID="{81EAB001-7AB3-4A62-8974-2F92B6DF3D8B}" presName="spNode" presStyleCnt="0"/>
      <dgm:spPr/>
    </dgm:pt>
    <dgm:pt modelId="{65512F8A-08E2-45A4-B0B7-A31FB119DEBF}" type="pres">
      <dgm:prSet presAssocID="{F8EDB2E4-75C6-4801-81A2-7CFEF34E5D5C}" presName="sibTrans" presStyleLbl="sibTrans1D1" presStyleIdx="0" presStyleCnt="7"/>
      <dgm:spPr/>
    </dgm:pt>
    <dgm:pt modelId="{7F2505FA-5B9E-4144-9703-4628B18C78BF}" type="pres">
      <dgm:prSet presAssocID="{E2AD99B1-D6B1-4883-96CF-BD71FA0C8922}" presName="node" presStyleLbl="node1" presStyleIdx="1" presStyleCnt="7" custScaleX="157982" custScaleY="133100" custRadScaleRad="102161" custRadScaleInc="26235">
        <dgm:presLayoutVars>
          <dgm:bulletEnabled val="1"/>
        </dgm:presLayoutVars>
      </dgm:prSet>
      <dgm:spPr/>
    </dgm:pt>
    <dgm:pt modelId="{9A527DBE-AC98-425C-BFC2-860F4F757FD6}" type="pres">
      <dgm:prSet presAssocID="{E2AD99B1-D6B1-4883-96CF-BD71FA0C8922}" presName="spNode" presStyleCnt="0"/>
      <dgm:spPr/>
    </dgm:pt>
    <dgm:pt modelId="{BD798DD7-2B34-49E1-AB23-8D491F30A020}" type="pres">
      <dgm:prSet presAssocID="{F9A2A838-DA24-4206-B657-6CE14DC8153F}" presName="sibTrans" presStyleLbl="sibTrans1D1" presStyleIdx="1" presStyleCnt="7"/>
      <dgm:spPr/>
    </dgm:pt>
    <dgm:pt modelId="{5C14C787-1030-4AC0-8D79-E8A34B752E8C}" type="pres">
      <dgm:prSet presAssocID="{5462E8F5-CF2F-4911-9382-106EA3336224}" presName="node" presStyleLbl="node1" presStyleIdx="2" presStyleCnt="7" custScaleX="125873" custScaleY="121000">
        <dgm:presLayoutVars>
          <dgm:bulletEnabled val="1"/>
        </dgm:presLayoutVars>
      </dgm:prSet>
      <dgm:spPr/>
    </dgm:pt>
    <dgm:pt modelId="{AB1DC58A-97AE-4982-82A1-844F21CD462A}" type="pres">
      <dgm:prSet presAssocID="{5462E8F5-CF2F-4911-9382-106EA3336224}" presName="spNode" presStyleCnt="0"/>
      <dgm:spPr/>
    </dgm:pt>
    <dgm:pt modelId="{14023B02-F66A-4F95-A308-C63B5DBBB443}" type="pres">
      <dgm:prSet presAssocID="{F3FB9C34-BD89-40F0-8B18-03FB5B37F913}" presName="sibTrans" presStyleLbl="sibTrans1D1" presStyleIdx="2" presStyleCnt="7"/>
      <dgm:spPr/>
    </dgm:pt>
    <dgm:pt modelId="{6DB1ABF9-D1A8-420D-95AF-78DB97BEE72F}" type="pres">
      <dgm:prSet presAssocID="{F1DB7ABF-A9C7-4946-A41B-A86A1BAE995F}" presName="node" presStyleLbl="node1" presStyleIdx="3" presStyleCnt="7" custScaleX="191532" custScaleY="133100" custRadScaleRad="94970" custRadScaleInc="-21445">
        <dgm:presLayoutVars>
          <dgm:bulletEnabled val="1"/>
        </dgm:presLayoutVars>
      </dgm:prSet>
      <dgm:spPr/>
    </dgm:pt>
    <dgm:pt modelId="{C4D54425-30CD-4289-89A0-02F7A47E2D39}" type="pres">
      <dgm:prSet presAssocID="{F1DB7ABF-A9C7-4946-A41B-A86A1BAE995F}" presName="spNode" presStyleCnt="0"/>
      <dgm:spPr/>
    </dgm:pt>
    <dgm:pt modelId="{3F5F3A4E-04DB-4461-B770-249AACCBADD1}" type="pres">
      <dgm:prSet presAssocID="{E0920E9A-D8B2-4075-8C55-F8F799A27C8A}" presName="sibTrans" presStyleLbl="sibTrans1D1" presStyleIdx="3" presStyleCnt="7"/>
      <dgm:spPr/>
    </dgm:pt>
    <dgm:pt modelId="{76D87660-ED0D-45C5-9553-58D6D1FD6631}" type="pres">
      <dgm:prSet presAssocID="{97B36BAE-20D6-4871-818A-AA14FE628DC4}" presName="node" presStyleLbl="node1" presStyleIdx="4" presStyleCnt="7" custScaleX="156996" custScaleY="133100" custRadScaleRad="101673" custRadScaleInc="57238">
        <dgm:presLayoutVars>
          <dgm:bulletEnabled val="1"/>
        </dgm:presLayoutVars>
      </dgm:prSet>
      <dgm:spPr/>
    </dgm:pt>
    <dgm:pt modelId="{C9286658-985B-4217-80B4-3AF8EF85B65A}" type="pres">
      <dgm:prSet presAssocID="{97B36BAE-20D6-4871-818A-AA14FE628DC4}" presName="spNode" presStyleCnt="0"/>
      <dgm:spPr/>
    </dgm:pt>
    <dgm:pt modelId="{A6EAC773-8A15-488A-9A83-AE3FAAD469AE}" type="pres">
      <dgm:prSet presAssocID="{12F37ED5-88E3-4F8B-BF07-44E2C4A775D6}" presName="sibTrans" presStyleLbl="sibTrans1D1" presStyleIdx="4" presStyleCnt="7"/>
      <dgm:spPr/>
    </dgm:pt>
    <dgm:pt modelId="{96FB89FF-F1D2-4694-8BA9-C4C73AA8565F}" type="pres">
      <dgm:prSet presAssocID="{34506780-B008-4D6A-82FB-CF69C28A5AC3}" presName="node" presStyleLbl="node1" presStyleIdx="5" presStyleCnt="7" custScaleX="149574" custScaleY="133100">
        <dgm:presLayoutVars>
          <dgm:bulletEnabled val="1"/>
        </dgm:presLayoutVars>
      </dgm:prSet>
      <dgm:spPr/>
    </dgm:pt>
    <dgm:pt modelId="{FE91C798-A5B1-4FEB-BC3B-1EFC7A315E08}" type="pres">
      <dgm:prSet presAssocID="{34506780-B008-4D6A-82FB-CF69C28A5AC3}" presName="spNode" presStyleCnt="0"/>
      <dgm:spPr/>
    </dgm:pt>
    <dgm:pt modelId="{7D7A8C5A-436C-4447-B93C-A6AD62D7A715}" type="pres">
      <dgm:prSet presAssocID="{9F48C7D3-2FEE-4A43-BEBA-C4788E9CFAD0}" presName="sibTrans" presStyleLbl="sibTrans1D1" presStyleIdx="5" presStyleCnt="7"/>
      <dgm:spPr/>
    </dgm:pt>
    <dgm:pt modelId="{0351A1AC-A413-4784-ACA2-DB4660A97EC9}" type="pres">
      <dgm:prSet presAssocID="{7304A0A1-EF81-4FCA-9AC2-A9F49B6F6542}" presName="node" presStyleLbl="node1" presStyleIdx="6" presStyleCnt="7" custScaleX="133100" custScaleY="133100" custRadScaleRad="102338" custRadScaleInc="-26626">
        <dgm:presLayoutVars>
          <dgm:bulletEnabled val="1"/>
        </dgm:presLayoutVars>
      </dgm:prSet>
      <dgm:spPr/>
    </dgm:pt>
    <dgm:pt modelId="{2944A7E1-70E2-4ED6-9D2B-790659B5CF43}" type="pres">
      <dgm:prSet presAssocID="{7304A0A1-EF81-4FCA-9AC2-A9F49B6F6542}" presName="spNode" presStyleCnt="0"/>
      <dgm:spPr/>
    </dgm:pt>
    <dgm:pt modelId="{72AAF474-9B30-40AF-B108-C0024281BEA6}" type="pres">
      <dgm:prSet presAssocID="{CFB67C7A-BF1E-463B-9E32-80D242DB6B8E}" presName="sibTrans" presStyleLbl="sibTrans1D1" presStyleIdx="6" presStyleCnt="7"/>
      <dgm:spPr/>
    </dgm:pt>
  </dgm:ptLst>
  <dgm:cxnLst>
    <dgm:cxn modelId="{93B37A1B-667B-43ED-B8B1-AB2A233B95C8}" type="presOf" srcId="{E1963539-3922-4EF2-AD56-A15C33ACDA5C}" destId="{B7406F9C-B24D-454F-BA63-BD47C9E36E84}" srcOrd="0" destOrd="0" presId="urn:microsoft.com/office/officeart/2005/8/layout/cycle6"/>
    <dgm:cxn modelId="{6A1BFB25-0F30-483F-8D49-85E5D26B096D}" srcId="{E1963539-3922-4EF2-AD56-A15C33ACDA5C}" destId="{F1DB7ABF-A9C7-4946-A41B-A86A1BAE995F}" srcOrd="3" destOrd="0" parTransId="{A97327D1-C542-4113-A5BB-5D1055935AE4}" sibTransId="{E0920E9A-D8B2-4075-8C55-F8F799A27C8A}"/>
    <dgm:cxn modelId="{FB20392B-A7F8-47D7-885C-DB0A3C7710A3}" srcId="{E1963539-3922-4EF2-AD56-A15C33ACDA5C}" destId="{97B36BAE-20D6-4871-818A-AA14FE628DC4}" srcOrd="4" destOrd="0" parTransId="{5C85C26F-B750-42BF-B305-F1D1FE59A443}" sibTransId="{12F37ED5-88E3-4F8B-BF07-44E2C4A775D6}"/>
    <dgm:cxn modelId="{1D2A7D2B-085C-4F02-A55D-808B14307B30}" type="presOf" srcId="{E0920E9A-D8B2-4075-8C55-F8F799A27C8A}" destId="{3F5F3A4E-04DB-4461-B770-249AACCBADD1}" srcOrd="0" destOrd="0" presId="urn:microsoft.com/office/officeart/2005/8/layout/cycle6"/>
    <dgm:cxn modelId="{0336AA37-B45D-4E55-99EC-650602077436}" type="presOf" srcId="{12F37ED5-88E3-4F8B-BF07-44E2C4A775D6}" destId="{A6EAC773-8A15-488A-9A83-AE3FAAD469AE}" srcOrd="0" destOrd="0" presId="urn:microsoft.com/office/officeart/2005/8/layout/cycle6"/>
    <dgm:cxn modelId="{0275C659-181C-40CD-BE7A-A0D912F82EB5}" srcId="{E1963539-3922-4EF2-AD56-A15C33ACDA5C}" destId="{81EAB001-7AB3-4A62-8974-2F92B6DF3D8B}" srcOrd="0" destOrd="0" parTransId="{4505C320-FD18-4AC3-80FF-D8EE553730EF}" sibTransId="{F8EDB2E4-75C6-4801-81A2-7CFEF34E5D5C}"/>
    <dgm:cxn modelId="{3B528E5B-B2AE-4824-9600-FB0D061551B7}" type="presOf" srcId="{F9A2A838-DA24-4206-B657-6CE14DC8153F}" destId="{BD798DD7-2B34-49E1-AB23-8D491F30A020}" srcOrd="0" destOrd="0" presId="urn:microsoft.com/office/officeart/2005/8/layout/cycle6"/>
    <dgm:cxn modelId="{773E7C5D-C597-48EF-80F1-EE0DAF630EC6}" type="presOf" srcId="{7304A0A1-EF81-4FCA-9AC2-A9F49B6F6542}" destId="{0351A1AC-A413-4784-ACA2-DB4660A97EC9}" srcOrd="0" destOrd="0" presId="urn:microsoft.com/office/officeart/2005/8/layout/cycle6"/>
    <dgm:cxn modelId="{74D85461-1AA4-410E-A9DD-FCF78AD42B30}" srcId="{E1963539-3922-4EF2-AD56-A15C33ACDA5C}" destId="{E2AD99B1-D6B1-4883-96CF-BD71FA0C8922}" srcOrd="1" destOrd="0" parTransId="{BBAB5A7D-9E5D-44F2-83B3-EA1B7FB4FA3C}" sibTransId="{F9A2A838-DA24-4206-B657-6CE14DC8153F}"/>
    <dgm:cxn modelId="{2A6E8162-050A-40AA-BDFB-4CA22E290A7D}" type="presOf" srcId="{97B36BAE-20D6-4871-818A-AA14FE628DC4}" destId="{76D87660-ED0D-45C5-9553-58D6D1FD6631}" srcOrd="0" destOrd="0" presId="urn:microsoft.com/office/officeart/2005/8/layout/cycle6"/>
    <dgm:cxn modelId="{34F0EB64-4E24-46ED-BBE0-569A80DE43A1}" type="presOf" srcId="{81EAB001-7AB3-4A62-8974-2F92B6DF3D8B}" destId="{7C940EBB-800B-4CAF-A120-23A35D4956A3}" srcOrd="0" destOrd="0" presId="urn:microsoft.com/office/officeart/2005/8/layout/cycle6"/>
    <dgm:cxn modelId="{30628373-BC20-41A0-8C53-66E2CB1934FE}" srcId="{E1963539-3922-4EF2-AD56-A15C33ACDA5C}" destId="{34506780-B008-4D6A-82FB-CF69C28A5AC3}" srcOrd="5" destOrd="0" parTransId="{7B8EEA2D-0F38-424A-BA3F-83E28EA29D7E}" sibTransId="{9F48C7D3-2FEE-4A43-BEBA-C4788E9CFAD0}"/>
    <dgm:cxn modelId="{16F62678-71F7-45C6-9126-F2673C30C36E}" srcId="{E1963539-3922-4EF2-AD56-A15C33ACDA5C}" destId="{5462E8F5-CF2F-4911-9382-106EA3336224}" srcOrd="2" destOrd="0" parTransId="{905B8B4C-4B0D-4914-B2C1-D0E48C724345}" sibTransId="{F3FB9C34-BD89-40F0-8B18-03FB5B37F913}"/>
    <dgm:cxn modelId="{FBF92089-6C8A-48ED-9002-E1AA80940081}" type="presOf" srcId="{F8EDB2E4-75C6-4801-81A2-7CFEF34E5D5C}" destId="{65512F8A-08E2-45A4-B0B7-A31FB119DEBF}" srcOrd="0" destOrd="0" presId="urn:microsoft.com/office/officeart/2005/8/layout/cycle6"/>
    <dgm:cxn modelId="{FAB7A89A-B15E-40DD-BCD2-22496BADBE54}" type="presOf" srcId="{F3FB9C34-BD89-40F0-8B18-03FB5B37F913}" destId="{14023B02-F66A-4F95-A308-C63B5DBBB443}" srcOrd="0" destOrd="0" presId="urn:microsoft.com/office/officeart/2005/8/layout/cycle6"/>
    <dgm:cxn modelId="{017B90B4-48AA-423D-AD1C-32D749D265A3}" type="presOf" srcId="{9F48C7D3-2FEE-4A43-BEBA-C4788E9CFAD0}" destId="{7D7A8C5A-436C-4447-B93C-A6AD62D7A715}" srcOrd="0" destOrd="0" presId="urn:microsoft.com/office/officeart/2005/8/layout/cycle6"/>
    <dgm:cxn modelId="{8863D5B8-830E-4C96-BE3B-69A7B447AB57}" type="presOf" srcId="{CFB67C7A-BF1E-463B-9E32-80D242DB6B8E}" destId="{72AAF474-9B30-40AF-B108-C0024281BEA6}" srcOrd="0" destOrd="0" presId="urn:microsoft.com/office/officeart/2005/8/layout/cycle6"/>
    <dgm:cxn modelId="{85454EC8-D78B-4163-91D3-58812F4EC59F}" type="presOf" srcId="{E2AD99B1-D6B1-4883-96CF-BD71FA0C8922}" destId="{7F2505FA-5B9E-4144-9703-4628B18C78BF}" srcOrd="0" destOrd="0" presId="urn:microsoft.com/office/officeart/2005/8/layout/cycle6"/>
    <dgm:cxn modelId="{649014C9-0A81-4872-A37F-BBC21EAA0255}" type="presOf" srcId="{34506780-B008-4D6A-82FB-CF69C28A5AC3}" destId="{96FB89FF-F1D2-4694-8BA9-C4C73AA8565F}" srcOrd="0" destOrd="0" presId="urn:microsoft.com/office/officeart/2005/8/layout/cycle6"/>
    <dgm:cxn modelId="{269846F0-A72D-4E1A-B3CC-5C0A5767B95A}" type="presOf" srcId="{F1DB7ABF-A9C7-4946-A41B-A86A1BAE995F}" destId="{6DB1ABF9-D1A8-420D-95AF-78DB97BEE72F}" srcOrd="0" destOrd="0" presId="urn:microsoft.com/office/officeart/2005/8/layout/cycle6"/>
    <dgm:cxn modelId="{A966E4F0-1B5F-4A6E-9B0B-6B83A0E18FC5}" type="presOf" srcId="{5462E8F5-CF2F-4911-9382-106EA3336224}" destId="{5C14C787-1030-4AC0-8D79-E8A34B752E8C}" srcOrd="0" destOrd="0" presId="urn:microsoft.com/office/officeart/2005/8/layout/cycle6"/>
    <dgm:cxn modelId="{E1AB89F3-97A4-4459-9889-19C81E660F26}" srcId="{E1963539-3922-4EF2-AD56-A15C33ACDA5C}" destId="{7304A0A1-EF81-4FCA-9AC2-A9F49B6F6542}" srcOrd="6" destOrd="0" parTransId="{BB160FE5-0AD1-43B4-8317-4156E0B9CBD0}" sibTransId="{CFB67C7A-BF1E-463B-9E32-80D242DB6B8E}"/>
    <dgm:cxn modelId="{40F504BE-40DC-4A90-B5F0-D66471B42712}" type="presParOf" srcId="{B7406F9C-B24D-454F-BA63-BD47C9E36E84}" destId="{7C940EBB-800B-4CAF-A120-23A35D4956A3}" srcOrd="0" destOrd="0" presId="urn:microsoft.com/office/officeart/2005/8/layout/cycle6"/>
    <dgm:cxn modelId="{9F62B8B9-1254-4229-8D72-64D6A3FB5857}" type="presParOf" srcId="{B7406F9C-B24D-454F-BA63-BD47C9E36E84}" destId="{C24D7D88-1517-47BD-970E-B1D0A956B6EC}" srcOrd="1" destOrd="0" presId="urn:microsoft.com/office/officeart/2005/8/layout/cycle6"/>
    <dgm:cxn modelId="{4D0DC980-4AD0-4E27-A36F-48B4D047A65E}" type="presParOf" srcId="{B7406F9C-B24D-454F-BA63-BD47C9E36E84}" destId="{65512F8A-08E2-45A4-B0B7-A31FB119DEBF}" srcOrd="2" destOrd="0" presId="urn:microsoft.com/office/officeart/2005/8/layout/cycle6"/>
    <dgm:cxn modelId="{EB68A6DD-07B3-4C6E-8F21-B504A746C5B4}" type="presParOf" srcId="{B7406F9C-B24D-454F-BA63-BD47C9E36E84}" destId="{7F2505FA-5B9E-4144-9703-4628B18C78BF}" srcOrd="3" destOrd="0" presId="urn:microsoft.com/office/officeart/2005/8/layout/cycle6"/>
    <dgm:cxn modelId="{BE1FC304-7001-441D-822F-B06EDBA2A44D}" type="presParOf" srcId="{B7406F9C-B24D-454F-BA63-BD47C9E36E84}" destId="{9A527DBE-AC98-425C-BFC2-860F4F757FD6}" srcOrd="4" destOrd="0" presId="urn:microsoft.com/office/officeart/2005/8/layout/cycle6"/>
    <dgm:cxn modelId="{F4AD0869-99A5-491F-8FD0-528CF8DF82F0}" type="presParOf" srcId="{B7406F9C-B24D-454F-BA63-BD47C9E36E84}" destId="{BD798DD7-2B34-49E1-AB23-8D491F30A020}" srcOrd="5" destOrd="0" presId="urn:microsoft.com/office/officeart/2005/8/layout/cycle6"/>
    <dgm:cxn modelId="{FDF5A907-59A2-4207-8372-D59170AB01E1}" type="presParOf" srcId="{B7406F9C-B24D-454F-BA63-BD47C9E36E84}" destId="{5C14C787-1030-4AC0-8D79-E8A34B752E8C}" srcOrd="6" destOrd="0" presId="urn:microsoft.com/office/officeart/2005/8/layout/cycle6"/>
    <dgm:cxn modelId="{DC597AC2-D51E-492C-9E2F-6522FD2C1F25}" type="presParOf" srcId="{B7406F9C-B24D-454F-BA63-BD47C9E36E84}" destId="{AB1DC58A-97AE-4982-82A1-844F21CD462A}" srcOrd="7" destOrd="0" presId="urn:microsoft.com/office/officeart/2005/8/layout/cycle6"/>
    <dgm:cxn modelId="{6721EE4B-C0FE-439A-AD48-BAD95DCF5D3F}" type="presParOf" srcId="{B7406F9C-B24D-454F-BA63-BD47C9E36E84}" destId="{14023B02-F66A-4F95-A308-C63B5DBBB443}" srcOrd="8" destOrd="0" presId="urn:microsoft.com/office/officeart/2005/8/layout/cycle6"/>
    <dgm:cxn modelId="{08AED1FE-4FE6-42E1-BF49-FFD2CBBE7D12}" type="presParOf" srcId="{B7406F9C-B24D-454F-BA63-BD47C9E36E84}" destId="{6DB1ABF9-D1A8-420D-95AF-78DB97BEE72F}" srcOrd="9" destOrd="0" presId="urn:microsoft.com/office/officeart/2005/8/layout/cycle6"/>
    <dgm:cxn modelId="{CDE6048D-D3DD-4D06-9EEF-5C69815D8F72}" type="presParOf" srcId="{B7406F9C-B24D-454F-BA63-BD47C9E36E84}" destId="{C4D54425-30CD-4289-89A0-02F7A47E2D39}" srcOrd="10" destOrd="0" presId="urn:microsoft.com/office/officeart/2005/8/layout/cycle6"/>
    <dgm:cxn modelId="{FAEC8BB1-53E3-4548-96D6-F796D1378B25}" type="presParOf" srcId="{B7406F9C-B24D-454F-BA63-BD47C9E36E84}" destId="{3F5F3A4E-04DB-4461-B770-249AACCBADD1}" srcOrd="11" destOrd="0" presId="urn:microsoft.com/office/officeart/2005/8/layout/cycle6"/>
    <dgm:cxn modelId="{663AF2C1-6CD9-4EE2-83CF-78A89287F3F4}" type="presParOf" srcId="{B7406F9C-B24D-454F-BA63-BD47C9E36E84}" destId="{76D87660-ED0D-45C5-9553-58D6D1FD6631}" srcOrd="12" destOrd="0" presId="urn:microsoft.com/office/officeart/2005/8/layout/cycle6"/>
    <dgm:cxn modelId="{057265A6-F647-44B0-AAB0-91F6195DEC0A}" type="presParOf" srcId="{B7406F9C-B24D-454F-BA63-BD47C9E36E84}" destId="{C9286658-985B-4217-80B4-3AF8EF85B65A}" srcOrd="13" destOrd="0" presId="urn:microsoft.com/office/officeart/2005/8/layout/cycle6"/>
    <dgm:cxn modelId="{6AF77E6E-048E-4613-97D4-94A4C37BF17D}" type="presParOf" srcId="{B7406F9C-B24D-454F-BA63-BD47C9E36E84}" destId="{A6EAC773-8A15-488A-9A83-AE3FAAD469AE}" srcOrd="14" destOrd="0" presId="urn:microsoft.com/office/officeart/2005/8/layout/cycle6"/>
    <dgm:cxn modelId="{487A9139-38FB-4E05-9521-9B661C6481CD}" type="presParOf" srcId="{B7406F9C-B24D-454F-BA63-BD47C9E36E84}" destId="{96FB89FF-F1D2-4694-8BA9-C4C73AA8565F}" srcOrd="15" destOrd="0" presId="urn:microsoft.com/office/officeart/2005/8/layout/cycle6"/>
    <dgm:cxn modelId="{20F8D235-646B-4D9C-B4C7-A931A8BCD34F}" type="presParOf" srcId="{B7406F9C-B24D-454F-BA63-BD47C9E36E84}" destId="{FE91C798-A5B1-4FEB-BC3B-1EFC7A315E08}" srcOrd="16" destOrd="0" presId="urn:microsoft.com/office/officeart/2005/8/layout/cycle6"/>
    <dgm:cxn modelId="{9C5474D8-F7F2-4A65-AFA8-1A9F046F74EF}" type="presParOf" srcId="{B7406F9C-B24D-454F-BA63-BD47C9E36E84}" destId="{7D7A8C5A-436C-4447-B93C-A6AD62D7A715}" srcOrd="17" destOrd="0" presId="urn:microsoft.com/office/officeart/2005/8/layout/cycle6"/>
    <dgm:cxn modelId="{27A6B713-8DB1-4D47-A7BE-1CE618AE8330}" type="presParOf" srcId="{B7406F9C-B24D-454F-BA63-BD47C9E36E84}" destId="{0351A1AC-A413-4784-ACA2-DB4660A97EC9}" srcOrd="18" destOrd="0" presId="urn:microsoft.com/office/officeart/2005/8/layout/cycle6"/>
    <dgm:cxn modelId="{343314A9-ED32-40D0-823F-D953777F11EB}" type="presParOf" srcId="{B7406F9C-B24D-454F-BA63-BD47C9E36E84}" destId="{2944A7E1-70E2-4ED6-9D2B-790659B5CF43}" srcOrd="19" destOrd="0" presId="urn:microsoft.com/office/officeart/2005/8/layout/cycle6"/>
    <dgm:cxn modelId="{6001B270-CFC1-4358-95A0-04773BC38461}" type="presParOf" srcId="{B7406F9C-B24D-454F-BA63-BD47C9E36E84}" destId="{72AAF474-9B30-40AF-B108-C0024281BEA6}"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5ED629-9163-4C1D-A817-610F6623C6DE}"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B77B5616-CDFF-4722-B761-10B4E09A76B2}">
      <dgm:prSet/>
      <dgm:spPr/>
      <dgm:t>
        <a:bodyPr/>
        <a:lstStyle/>
        <a:p>
          <a:r>
            <a:rPr lang="en-US"/>
            <a:t>Minimalist</a:t>
          </a:r>
        </a:p>
      </dgm:t>
    </dgm:pt>
    <dgm:pt modelId="{54D19050-7DF9-48D3-9934-39F01539F64E}" type="parTrans" cxnId="{27AEC97A-0553-47BF-BA59-0290A2BA9133}">
      <dgm:prSet/>
      <dgm:spPr/>
      <dgm:t>
        <a:bodyPr/>
        <a:lstStyle/>
        <a:p>
          <a:endParaRPr lang="en-US"/>
        </a:p>
      </dgm:t>
    </dgm:pt>
    <dgm:pt modelId="{E20902AC-9A79-4874-B4C8-11F73FE33878}" type="sibTrans" cxnId="{27AEC97A-0553-47BF-BA59-0290A2BA9133}">
      <dgm:prSet/>
      <dgm:spPr/>
      <dgm:t>
        <a:bodyPr/>
        <a:lstStyle/>
        <a:p>
          <a:endParaRPr lang="en-US"/>
        </a:p>
      </dgm:t>
    </dgm:pt>
    <dgm:pt modelId="{442BBD65-E941-4D8C-9DA0-15107D757D8E}">
      <dgm:prSet/>
      <dgm:spPr/>
      <dgm:t>
        <a:bodyPr/>
        <a:lstStyle/>
        <a:p>
          <a:r>
            <a:rPr lang="en-US" dirty="0"/>
            <a:t>Choice &amp; Competition </a:t>
          </a:r>
        </a:p>
      </dgm:t>
    </dgm:pt>
    <dgm:pt modelId="{B58BAADA-378E-4933-9187-A84C25918E1F}" type="parTrans" cxnId="{EAA8B532-D843-4677-8972-4113472CD19F}">
      <dgm:prSet/>
      <dgm:spPr/>
      <dgm:t>
        <a:bodyPr/>
        <a:lstStyle/>
        <a:p>
          <a:endParaRPr lang="en-US"/>
        </a:p>
      </dgm:t>
    </dgm:pt>
    <dgm:pt modelId="{A43CF825-A730-4AC0-9F40-F55865542322}" type="sibTrans" cxnId="{EAA8B532-D843-4677-8972-4113472CD19F}">
      <dgm:prSet/>
      <dgm:spPr/>
      <dgm:t>
        <a:bodyPr/>
        <a:lstStyle/>
        <a:p>
          <a:endParaRPr lang="en-US"/>
        </a:p>
      </dgm:t>
    </dgm:pt>
    <dgm:pt modelId="{F7824A30-FAC1-44B0-ADA9-28A2486D710D}">
      <dgm:prSet/>
      <dgm:spPr/>
      <dgm:t>
        <a:bodyPr/>
        <a:lstStyle/>
        <a:p>
          <a:r>
            <a:rPr lang="en-US"/>
            <a:t>Speed &amp; Scale </a:t>
          </a:r>
        </a:p>
      </dgm:t>
    </dgm:pt>
    <dgm:pt modelId="{FB2FB818-9A2B-4629-86CB-BD766BDB048F}" type="parTrans" cxnId="{E0EC283C-BAF4-415F-BFD1-736830E912F2}">
      <dgm:prSet/>
      <dgm:spPr/>
      <dgm:t>
        <a:bodyPr/>
        <a:lstStyle/>
        <a:p>
          <a:endParaRPr lang="en-US"/>
        </a:p>
      </dgm:t>
    </dgm:pt>
    <dgm:pt modelId="{A7DB6300-C70E-4559-8572-C1FDBFF7A81B}" type="sibTrans" cxnId="{E0EC283C-BAF4-415F-BFD1-736830E912F2}">
      <dgm:prSet/>
      <dgm:spPr/>
      <dgm:t>
        <a:bodyPr/>
        <a:lstStyle/>
        <a:p>
          <a:endParaRPr lang="en-US"/>
        </a:p>
      </dgm:t>
    </dgm:pt>
    <dgm:pt modelId="{61D6AA0A-8AF5-4E22-877D-641F2DAC7D1C}">
      <dgm:prSet/>
      <dgm:spPr/>
      <dgm:t>
        <a:bodyPr/>
        <a:lstStyle/>
        <a:p>
          <a:r>
            <a:rPr lang="en-US"/>
            <a:t>Privacy and security by design</a:t>
          </a:r>
        </a:p>
      </dgm:t>
    </dgm:pt>
    <dgm:pt modelId="{D2FDFCA1-8236-4930-AD9C-5B3E6168F404}" type="parTrans" cxnId="{7C11FC0B-3E21-4E4C-82D8-9D5B81589D99}">
      <dgm:prSet/>
      <dgm:spPr/>
      <dgm:t>
        <a:bodyPr/>
        <a:lstStyle/>
        <a:p>
          <a:endParaRPr lang="en-US"/>
        </a:p>
      </dgm:t>
    </dgm:pt>
    <dgm:pt modelId="{FA843E44-A022-4665-9137-3AA12110F26F}" type="sibTrans" cxnId="{7C11FC0B-3E21-4E4C-82D8-9D5B81589D99}">
      <dgm:prSet/>
      <dgm:spPr/>
      <dgm:t>
        <a:bodyPr/>
        <a:lstStyle/>
        <a:p>
          <a:endParaRPr lang="en-US"/>
        </a:p>
      </dgm:t>
    </dgm:pt>
    <dgm:pt modelId="{DFCEA313-C01D-401E-A978-6F9EF7244D92}">
      <dgm:prSet/>
      <dgm:spPr/>
      <dgm:t>
        <a:bodyPr/>
        <a:lstStyle/>
        <a:p>
          <a:r>
            <a:rPr lang="en-US"/>
            <a:t>Cost</a:t>
          </a:r>
        </a:p>
      </dgm:t>
    </dgm:pt>
    <dgm:pt modelId="{8CB1B795-3681-453E-9B1A-9728BFC5E05B}" type="parTrans" cxnId="{413D9DC2-893E-41FC-BA04-8C1DFCD0C596}">
      <dgm:prSet/>
      <dgm:spPr/>
      <dgm:t>
        <a:bodyPr/>
        <a:lstStyle/>
        <a:p>
          <a:endParaRPr lang="en-US"/>
        </a:p>
      </dgm:t>
    </dgm:pt>
    <dgm:pt modelId="{A49DDD7F-4737-4ED9-8761-958008C7E952}" type="sibTrans" cxnId="{413D9DC2-893E-41FC-BA04-8C1DFCD0C596}">
      <dgm:prSet/>
      <dgm:spPr/>
      <dgm:t>
        <a:bodyPr/>
        <a:lstStyle/>
        <a:p>
          <a:endParaRPr lang="en-US"/>
        </a:p>
      </dgm:t>
    </dgm:pt>
    <dgm:pt modelId="{F33FFAC2-3239-4049-8716-3F7D80F64912}">
      <dgm:prSet/>
      <dgm:spPr/>
      <dgm:t>
        <a:bodyPr/>
        <a:lstStyle/>
        <a:p>
          <a:r>
            <a:rPr lang="en-US"/>
            <a:t>Inclusion</a:t>
          </a:r>
        </a:p>
      </dgm:t>
    </dgm:pt>
    <dgm:pt modelId="{4A754DBD-670C-4D74-AD3F-5678EF2853B8}" type="parTrans" cxnId="{1AF8D940-5267-43A3-AF31-1428ACA327BE}">
      <dgm:prSet/>
      <dgm:spPr/>
      <dgm:t>
        <a:bodyPr/>
        <a:lstStyle/>
        <a:p>
          <a:endParaRPr lang="en-US"/>
        </a:p>
      </dgm:t>
    </dgm:pt>
    <dgm:pt modelId="{89B89939-25FA-448F-8D73-F9137109E96E}" type="sibTrans" cxnId="{1AF8D940-5267-43A3-AF31-1428ACA327BE}">
      <dgm:prSet/>
      <dgm:spPr/>
      <dgm:t>
        <a:bodyPr/>
        <a:lstStyle/>
        <a:p>
          <a:endParaRPr lang="en-US"/>
        </a:p>
      </dgm:t>
    </dgm:pt>
    <dgm:pt modelId="{6085F8AF-E38C-431A-94E8-FD0770F57E15}">
      <dgm:prSet/>
      <dgm:spPr/>
      <dgm:t>
        <a:bodyPr/>
        <a:lstStyle/>
        <a:p>
          <a:r>
            <a:rPr lang="en-US"/>
            <a:t>Outside in Design</a:t>
          </a:r>
        </a:p>
      </dgm:t>
    </dgm:pt>
    <dgm:pt modelId="{AE0946FC-9C25-4F40-80AE-D3023E83253D}" type="parTrans" cxnId="{1C59EAD7-29D2-4CCF-943D-531ADE529E95}">
      <dgm:prSet/>
      <dgm:spPr/>
      <dgm:t>
        <a:bodyPr/>
        <a:lstStyle/>
        <a:p>
          <a:endParaRPr lang="en-US"/>
        </a:p>
      </dgm:t>
    </dgm:pt>
    <dgm:pt modelId="{6634079C-E693-473F-A0ED-DC54B11E7843}" type="sibTrans" cxnId="{1C59EAD7-29D2-4CCF-943D-531ADE529E95}">
      <dgm:prSet/>
      <dgm:spPr/>
      <dgm:t>
        <a:bodyPr/>
        <a:lstStyle/>
        <a:p>
          <a:endParaRPr lang="en-US"/>
        </a:p>
      </dgm:t>
    </dgm:pt>
    <dgm:pt modelId="{E8677BDA-5528-A640-962D-192EA9CA464C}" type="pres">
      <dgm:prSet presAssocID="{CF5ED629-9163-4C1D-A817-610F6623C6DE}" presName="vert0" presStyleCnt="0">
        <dgm:presLayoutVars>
          <dgm:dir/>
          <dgm:animOne val="branch"/>
          <dgm:animLvl val="lvl"/>
        </dgm:presLayoutVars>
      </dgm:prSet>
      <dgm:spPr/>
    </dgm:pt>
    <dgm:pt modelId="{EF2FA7B6-F6D4-2A4C-B190-FDD3DDE6642C}" type="pres">
      <dgm:prSet presAssocID="{B77B5616-CDFF-4722-B761-10B4E09A76B2}" presName="thickLine" presStyleLbl="alignNode1" presStyleIdx="0" presStyleCnt="7"/>
      <dgm:spPr/>
    </dgm:pt>
    <dgm:pt modelId="{A852219B-2F20-804B-A738-988F9BB695C4}" type="pres">
      <dgm:prSet presAssocID="{B77B5616-CDFF-4722-B761-10B4E09A76B2}" presName="horz1" presStyleCnt="0"/>
      <dgm:spPr/>
    </dgm:pt>
    <dgm:pt modelId="{55F8AA93-63FD-864C-8BD3-1461280CAA0D}" type="pres">
      <dgm:prSet presAssocID="{B77B5616-CDFF-4722-B761-10B4E09A76B2}" presName="tx1" presStyleLbl="revTx" presStyleIdx="0" presStyleCnt="7"/>
      <dgm:spPr/>
    </dgm:pt>
    <dgm:pt modelId="{14FCCAEA-286D-6644-913F-CA4EF37F847E}" type="pres">
      <dgm:prSet presAssocID="{B77B5616-CDFF-4722-B761-10B4E09A76B2}" presName="vert1" presStyleCnt="0"/>
      <dgm:spPr/>
    </dgm:pt>
    <dgm:pt modelId="{DC4FF4E7-F5EC-9E41-A955-C31A3C0269B2}" type="pres">
      <dgm:prSet presAssocID="{442BBD65-E941-4D8C-9DA0-15107D757D8E}" presName="thickLine" presStyleLbl="alignNode1" presStyleIdx="1" presStyleCnt="7"/>
      <dgm:spPr/>
    </dgm:pt>
    <dgm:pt modelId="{6EC14EC8-BC9C-CE4F-89D1-1EF729456E9E}" type="pres">
      <dgm:prSet presAssocID="{442BBD65-E941-4D8C-9DA0-15107D757D8E}" presName="horz1" presStyleCnt="0"/>
      <dgm:spPr/>
    </dgm:pt>
    <dgm:pt modelId="{EDCF2573-09A4-DB43-A231-111ADD06D008}" type="pres">
      <dgm:prSet presAssocID="{442BBD65-E941-4D8C-9DA0-15107D757D8E}" presName="tx1" presStyleLbl="revTx" presStyleIdx="1" presStyleCnt="7"/>
      <dgm:spPr/>
    </dgm:pt>
    <dgm:pt modelId="{47C923D9-64DF-FC42-9477-5047312B8818}" type="pres">
      <dgm:prSet presAssocID="{442BBD65-E941-4D8C-9DA0-15107D757D8E}" presName="vert1" presStyleCnt="0"/>
      <dgm:spPr/>
    </dgm:pt>
    <dgm:pt modelId="{C20CFE69-072A-4C44-80AD-9AB83A14DBF6}" type="pres">
      <dgm:prSet presAssocID="{F7824A30-FAC1-44B0-ADA9-28A2486D710D}" presName="thickLine" presStyleLbl="alignNode1" presStyleIdx="2" presStyleCnt="7"/>
      <dgm:spPr/>
    </dgm:pt>
    <dgm:pt modelId="{0CFE87F7-A4C6-7647-B3A3-C7B99D24DBC9}" type="pres">
      <dgm:prSet presAssocID="{F7824A30-FAC1-44B0-ADA9-28A2486D710D}" presName="horz1" presStyleCnt="0"/>
      <dgm:spPr/>
    </dgm:pt>
    <dgm:pt modelId="{06FA8B9A-D59E-F141-966B-74359C465232}" type="pres">
      <dgm:prSet presAssocID="{F7824A30-FAC1-44B0-ADA9-28A2486D710D}" presName="tx1" presStyleLbl="revTx" presStyleIdx="2" presStyleCnt="7"/>
      <dgm:spPr/>
    </dgm:pt>
    <dgm:pt modelId="{60215A23-1B20-DF49-8121-7FEEDFDFC24C}" type="pres">
      <dgm:prSet presAssocID="{F7824A30-FAC1-44B0-ADA9-28A2486D710D}" presName="vert1" presStyleCnt="0"/>
      <dgm:spPr/>
    </dgm:pt>
    <dgm:pt modelId="{A25089EE-1BC4-C140-94FE-5ED9EF12BF1A}" type="pres">
      <dgm:prSet presAssocID="{61D6AA0A-8AF5-4E22-877D-641F2DAC7D1C}" presName="thickLine" presStyleLbl="alignNode1" presStyleIdx="3" presStyleCnt="7"/>
      <dgm:spPr/>
    </dgm:pt>
    <dgm:pt modelId="{51DC8F13-FDEA-1249-AC4D-EBFFCFCFDD19}" type="pres">
      <dgm:prSet presAssocID="{61D6AA0A-8AF5-4E22-877D-641F2DAC7D1C}" presName="horz1" presStyleCnt="0"/>
      <dgm:spPr/>
    </dgm:pt>
    <dgm:pt modelId="{16FE8EB6-7594-2B4C-82DF-DDBB6BAA22FA}" type="pres">
      <dgm:prSet presAssocID="{61D6AA0A-8AF5-4E22-877D-641F2DAC7D1C}" presName="tx1" presStyleLbl="revTx" presStyleIdx="3" presStyleCnt="7"/>
      <dgm:spPr/>
    </dgm:pt>
    <dgm:pt modelId="{9985FCD7-3E1F-C341-86B4-8EC805C8A645}" type="pres">
      <dgm:prSet presAssocID="{61D6AA0A-8AF5-4E22-877D-641F2DAC7D1C}" presName="vert1" presStyleCnt="0"/>
      <dgm:spPr/>
    </dgm:pt>
    <dgm:pt modelId="{9394D622-AE37-5749-AD98-6800DCECD827}" type="pres">
      <dgm:prSet presAssocID="{DFCEA313-C01D-401E-A978-6F9EF7244D92}" presName="thickLine" presStyleLbl="alignNode1" presStyleIdx="4" presStyleCnt="7"/>
      <dgm:spPr/>
    </dgm:pt>
    <dgm:pt modelId="{BE59A46B-E74D-574D-9F1D-EDD845D4D6D3}" type="pres">
      <dgm:prSet presAssocID="{DFCEA313-C01D-401E-A978-6F9EF7244D92}" presName="horz1" presStyleCnt="0"/>
      <dgm:spPr/>
    </dgm:pt>
    <dgm:pt modelId="{757C01D6-936D-BB4A-A391-676333D5598C}" type="pres">
      <dgm:prSet presAssocID="{DFCEA313-C01D-401E-A978-6F9EF7244D92}" presName="tx1" presStyleLbl="revTx" presStyleIdx="4" presStyleCnt="7"/>
      <dgm:spPr/>
    </dgm:pt>
    <dgm:pt modelId="{176075E1-4C2B-F34D-AD69-2CE0784DF72C}" type="pres">
      <dgm:prSet presAssocID="{DFCEA313-C01D-401E-A978-6F9EF7244D92}" presName="vert1" presStyleCnt="0"/>
      <dgm:spPr/>
    </dgm:pt>
    <dgm:pt modelId="{F673E8E3-2807-AD46-BFAF-8DC5EF20C587}" type="pres">
      <dgm:prSet presAssocID="{F33FFAC2-3239-4049-8716-3F7D80F64912}" presName="thickLine" presStyleLbl="alignNode1" presStyleIdx="5" presStyleCnt="7"/>
      <dgm:spPr/>
    </dgm:pt>
    <dgm:pt modelId="{8EDB2384-A90B-0E48-9B9C-72B233D064AE}" type="pres">
      <dgm:prSet presAssocID="{F33FFAC2-3239-4049-8716-3F7D80F64912}" presName="horz1" presStyleCnt="0"/>
      <dgm:spPr/>
    </dgm:pt>
    <dgm:pt modelId="{659FEE92-32B1-7244-8720-C085E9F0A268}" type="pres">
      <dgm:prSet presAssocID="{F33FFAC2-3239-4049-8716-3F7D80F64912}" presName="tx1" presStyleLbl="revTx" presStyleIdx="5" presStyleCnt="7"/>
      <dgm:spPr/>
    </dgm:pt>
    <dgm:pt modelId="{C004FCC2-CDC0-A74B-BE19-2C6E1DDD06F9}" type="pres">
      <dgm:prSet presAssocID="{F33FFAC2-3239-4049-8716-3F7D80F64912}" presName="vert1" presStyleCnt="0"/>
      <dgm:spPr/>
    </dgm:pt>
    <dgm:pt modelId="{DEF0587E-880C-444A-9309-EB1CE39D1B66}" type="pres">
      <dgm:prSet presAssocID="{6085F8AF-E38C-431A-94E8-FD0770F57E15}" presName="thickLine" presStyleLbl="alignNode1" presStyleIdx="6" presStyleCnt="7"/>
      <dgm:spPr/>
    </dgm:pt>
    <dgm:pt modelId="{8A8AA849-9CF3-1940-A98E-8633D66E4E7A}" type="pres">
      <dgm:prSet presAssocID="{6085F8AF-E38C-431A-94E8-FD0770F57E15}" presName="horz1" presStyleCnt="0"/>
      <dgm:spPr/>
    </dgm:pt>
    <dgm:pt modelId="{1E68CBE0-1EED-1946-BCF9-F1D379E03A7D}" type="pres">
      <dgm:prSet presAssocID="{6085F8AF-E38C-431A-94E8-FD0770F57E15}" presName="tx1" presStyleLbl="revTx" presStyleIdx="6" presStyleCnt="7"/>
      <dgm:spPr/>
    </dgm:pt>
    <dgm:pt modelId="{C0C49C40-C999-8A46-AE44-4C02B5008A85}" type="pres">
      <dgm:prSet presAssocID="{6085F8AF-E38C-431A-94E8-FD0770F57E15}" presName="vert1" presStyleCnt="0"/>
      <dgm:spPr/>
    </dgm:pt>
  </dgm:ptLst>
  <dgm:cxnLst>
    <dgm:cxn modelId="{A52D540B-569D-B849-A0FF-4E386A27AF67}" type="presOf" srcId="{6085F8AF-E38C-431A-94E8-FD0770F57E15}" destId="{1E68CBE0-1EED-1946-BCF9-F1D379E03A7D}" srcOrd="0" destOrd="0" presId="urn:microsoft.com/office/officeart/2008/layout/LinedList"/>
    <dgm:cxn modelId="{7C11FC0B-3E21-4E4C-82D8-9D5B81589D99}" srcId="{CF5ED629-9163-4C1D-A817-610F6623C6DE}" destId="{61D6AA0A-8AF5-4E22-877D-641F2DAC7D1C}" srcOrd="3" destOrd="0" parTransId="{D2FDFCA1-8236-4930-AD9C-5B3E6168F404}" sibTransId="{FA843E44-A022-4665-9137-3AA12110F26F}"/>
    <dgm:cxn modelId="{88F1B720-4888-664F-A2C9-E4ED973CD54F}" type="presOf" srcId="{F7824A30-FAC1-44B0-ADA9-28A2486D710D}" destId="{06FA8B9A-D59E-F141-966B-74359C465232}" srcOrd="0" destOrd="0" presId="urn:microsoft.com/office/officeart/2008/layout/LinedList"/>
    <dgm:cxn modelId="{EAA8B532-D843-4677-8972-4113472CD19F}" srcId="{CF5ED629-9163-4C1D-A817-610F6623C6DE}" destId="{442BBD65-E941-4D8C-9DA0-15107D757D8E}" srcOrd="1" destOrd="0" parTransId="{B58BAADA-378E-4933-9187-A84C25918E1F}" sibTransId="{A43CF825-A730-4AC0-9F40-F55865542322}"/>
    <dgm:cxn modelId="{E0EC283C-BAF4-415F-BFD1-736830E912F2}" srcId="{CF5ED629-9163-4C1D-A817-610F6623C6DE}" destId="{F7824A30-FAC1-44B0-ADA9-28A2486D710D}" srcOrd="2" destOrd="0" parTransId="{FB2FB818-9A2B-4629-86CB-BD766BDB048F}" sibTransId="{A7DB6300-C70E-4559-8572-C1FDBFF7A81B}"/>
    <dgm:cxn modelId="{1AF8D940-5267-43A3-AF31-1428ACA327BE}" srcId="{CF5ED629-9163-4C1D-A817-610F6623C6DE}" destId="{F33FFAC2-3239-4049-8716-3F7D80F64912}" srcOrd="5" destOrd="0" parTransId="{4A754DBD-670C-4D74-AD3F-5678EF2853B8}" sibTransId="{89B89939-25FA-448F-8D73-F9137109E96E}"/>
    <dgm:cxn modelId="{27AEC97A-0553-47BF-BA59-0290A2BA9133}" srcId="{CF5ED629-9163-4C1D-A817-610F6623C6DE}" destId="{B77B5616-CDFF-4722-B761-10B4E09A76B2}" srcOrd="0" destOrd="0" parTransId="{54D19050-7DF9-48D3-9934-39F01539F64E}" sibTransId="{E20902AC-9A79-4874-B4C8-11F73FE33878}"/>
    <dgm:cxn modelId="{6B833A8A-2767-FB4D-98E2-9A1C5556F720}" type="presOf" srcId="{B77B5616-CDFF-4722-B761-10B4E09A76B2}" destId="{55F8AA93-63FD-864C-8BD3-1461280CAA0D}" srcOrd="0" destOrd="0" presId="urn:microsoft.com/office/officeart/2008/layout/LinedList"/>
    <dgm:cxn modelId="{7AC91F8E-C0F1-0745-88E7-EF4DA0ED30F9}" type="presOf" srcId="{61D6AA0A-8AF5-4E22-877D-641F2DAC7D1C}" destId="{16FE8EB6-7594-2B4C-82DF-DDBB6BAA22FA}" srcOrd="0" destOrd="0" presId="urn:microsoft.com/office/officeart/2008/layout/LinedList"/>
    <dgm:cxn modelId="{5938469D-82E5-EA47-9A87-F2F254D432D9}" type="presOf" srcId="{CF5ED629-9163-4C1D-A817-610F6623C6DE}" destId="{E8677BDA-5528-A640-962D-192EA9CA464C}" srcOrd="0" destOrd="0" presId="urn:microsoft.com/office/officeart/2008/layout/LinedList"/>
    <dgm:cxn modelId="{AE2DF6A2-0442-B54E-8360-278107CD64F3}" type="presOf" srcId="{DFCEA313-C01D-401E-A978-6F9EF7244D92}" destId="{757C01D6-936D-BB4A-A391-676333D5598C}" srcOrd="0" destOrd="0" presId="urn:microsoft.com/office/officeart/2008/layout/LinedList"/>
    <dgm:cxn modelId="{73469FB1-4695-CF42-A2B5-77461378BA55}" type="presOf" srcId="{442BBD65-E941-4D8C-9DA0-15107D757D8E}" destId="{EDCF2573-09A4-DB43-A231-111ADD06D008}" srcOrd="0" destOrd="0" presId="urn:microsoft.com/office/officeart/2008/layout/LinedList"/>
    <dgm:cxn modelId="{E72D8FB8-DD27-6B46-8A87-783F0549675F}" type="presOf" srcId="{F33FFAC2-3239-4049-8716-3F7D80F64912}" destId="{659FEE92-32B1-7244-8720-C085E9F0A268}" srcOrd="0" destOrd="0" presId="urn:microsoft.com/office/officeart/2008/layout/LinedList"/>
    <dgm:cxn modelId="{413D9DC2-893E-41FC-BA04-8C1DFCD0C596}" srcId="{CF5ED629-9163-4C1D-A817-610F6623C6DE}" destId="{DFCEA313-C01D-401E-A978-6F9EF7244D92}" srcOrd="4" destOrd="0" parTransId="{8CB1B795-3681-453E-9B1A-9728BFC5E05B}" sibTransId="{A49DDD7F-4737-4ED9-8761-958008C7E952}"/>
    <dgm:cxn modelId="{1C59EAD7-29D2-4CCF-943D-531ADE529E95}" srcId="{CF5ED629-9163-4C1D-A817-610F6623C6DE}" destId="{6085F8AF-E38C-431A-94E8-FD0770F57E15}" srcOrd="6" destOrd="0" parTransId="{AE0946FC-9C25-4F40-80AE-D3023E83253D}" sibTransId="{6634079C-E693-473F-A0ED-DC54B11E7843}"/>
    <dgm:cxn modelId="{BF55F58B-4513-8545-9227-61B14977A487}" type="presParOf" srcId="{E8677BDA-5528-A640-962D-192EA9CA464C}" destId="{EF2FA7B6-F6D4-2A4C-B190-FDD3DDE6642C}" srcOrd="0" destOrd="0" presId="urn:microsoft.com/office/officeart/2008/layout/LinedList"/>
    <dgm:cxn modelId="{10BFAE48-1E00-B14F-A311-70CA709CABAE}" type="presParOf" srcId="{E8677BDA-5528-A640-962D-192EA9CA464C}" destId="{A852219B-2F20-804B-A738-988F9BB695C4}" srcOrd="1" destOrd="0" presId="urn:microsoft.com/office/officeart/2008/layout/LinedList"/>
    <dgm:cxn modelId="{772CB62C-D9B9-574C-85B3-15CB0DD8FA3B}" type="presParOf" srcId="{A852219B-2F20-804B-A738-988F9BB695C4}" destId="{55F8AA93-63FD-864C-8BD3-1461280CAA0D}" srcOrd="0" destOrd="0" presId="urn:microsoft.com/office/officeart/2008/layout/LinedList"/>
    <dgm:cxn modelId="{3A680AEC-E1BB-0B46-9929-972709C958EB}" type="presParOf" srcId="{A852219B-2F20-804B-A738-988F9BB695C4}" destId="{14FCCAEA-286D-6644-913F-CA4EF37F847E}" srcOrd="1" destOrd="0" presId="urn:microsoft.com/office/officeart/2008/layout/LinedList"/>
    <dgm:cxn modelId="{BA57D088-8767-9040-97AC-1E6B96D05BF9}" type="presParOf" srcId="{E8677BDA-5528-A640-962D-192EA9CA464C}" destId="{DC4FF4E7-F5EC-9E41-A955-C31A3C0269B2}" srcOrd="2" destOrd="0" presId="urn:microsoft.com/office/officeart/2008/layout/LinedList"/>
    <dgm:cxn modelId="{A30A4407-D98C-8A4E-800C-52BE57EA7FBF}" type="presParOf" srcId="{E8677BDA-5528-A640-962D-192EA9CA464C}" destId="{6EC14EC8-BC9C-CE4F-89D1-1EF729456E9E}" srcOrd="3" destOrd="0" presId="urn:microsoft.com/office/officeart/2008/layout/LinedList"/>
    <dgm:cxn modelId="{7DE11715-1A31-EA4C-81F3-EE4678D79A2E}" type="presParOf" srcId="{6EC14EC8-BC9C-CE4F-89D1-1EF729456E9E}" destId="{EDCF2573-09A4-DB43-A231-111ADD06D008}" srcOrd="0" destOrd="0" presId="urn:microsoft.com/office/officeart/2008/layout/LinedList"/>
    <dgm:cxn modelId="{029AE630-DF18-D745-A3F4-7C950CD2051A}" type="presParOf" srcId="{6EC14EC8-BC9C-CE4F-89D1-1EF729456E9E}" destId="{47C923D9-64DF-FC42-9477-5047312B8818}" srcOrd="1" destOrd="0" presId="urn:microsoft.com/office/officeart/2008/layout/LinedList"/>
    <dgm:cxn modelId="{FBF9DC2E-6C9E-4244-819E-C0C717955DA2}" type="presParOf" srcId="{E8677BDA-5528-A640-962D-192EA9CA464C}" destId="{C20CFE69-072A-4C44-80AD-9AB83A14DBF6}" srcOrd="4" destOrd="0" presId="urn:microsoft.com/office/officeart/2008/layout/LinedList"/>
    <dgm:cxn modelId="{F3F525D8-4F78-5243-AD72-694295E40A66}" type="presParOf" srcId="{E8677BDA-5528-A640-962D-192EA9CA464C}" destId="{0CFE87F7-A4C6-7647-B3A3-C7B99D24DBC9}" srcOrd="5" destOrd="0" presId="urn:microsoft.com/office/officeart/2008/layout/LinedList"/>
    <dgm:cxn modelId="{C1BE2375-D1B7-0C47-9139-508DFE346AFB}" type="presParOf" srcId="{0CFE87F7-A4C6-7647-B3A3-C7B99D24DBC9}" destId="{06FA8B9A-D59E-F141-966B-74359C465232}" srcOrd="0" destOrd="0" presId="urn:microsoft.com/office/officeart/2008/layout/LinedList"/>
    <dgm:cxn modelId="{8A7EFA35-6D8B-5540-8698-8E5187E12D2D}" type="presParOf" srcId="{0CFE87F7-A4C6-7647-B3A3-C7B99D24DBC9}" destId="{60215A23-1B20-DF49-8121-7FEEDFDFC24C}" srcOrd="1" destOrd="0" presId="urn:microsoft.com/office/officeart/2008/layout/LinedList"/>
    <dgm:cxn modelId="{CF2EC712-79F3-DD49-90B8-5D67B8D6E851}" type="presParOf" srcId="{E8677BDA-5528-A640-962D-192EA9CA464C}" destId="{A25089EE-1BC4-C140-94FE-5ED9EF12BF1A}" srcOrd="6" destOrd="0" presId="urn:microsoft.com/office/officeart/2008/layout/LinedList"/>
    <dgm:cxn modelId="{5995F16A-67BA-AD4B-B8C7-29B673659784}" type="presParOf" srcId="{E8677BDA-5528-A640-962D-192EA9CA464C}" destId="{51DC8F13-FDEA-1249-AC4D-EBFFCFCFDD19}" srcOrd="7" destOrd="0" presId="urn:microsoft.com/office/officeart/2008/layout/LinedList"/>
    <dgm:cxn modelId="{A6A49E68-4E70-6B4D-A80E-D26B30B03F29}" type="presParOf" srcId="{51DC8F13-FDEA-1249-AC4D-EBFFCFCFDD19}" destId="{16FE8EB6-7594-2B4C-82DF-DDBB6BAA22FA}" srcOrd="0" destOrd="0" presId="urn:microsoft.com/office/officeart/2008/layout/LinedList"/>
    <dgm:cxn modelId="{CD8066AB-E024-A84F-9652-DA46AC7E34FD}" type="presParOf" srcId="{51DC8F13-FDEA-1249-AC4D-EBFFCFCFDD19}" destId="{9985FCD7-3E1F-C341-86B4-8EC805C8A645}" srcOrd="1" destOrd="0" presId="urn:microsoft.com/office/officeart/2008/layout/LinedList"/>
    <dgm:cxn modelId="{A7DF4922-7E68-5948-B443-B2D5F9D33B0C}" type="presParOf" srcId="{E8677BDA-5528-A640-962D-192EA9CA464C}" destId="{9394D622-AE37-5749-AD98-6800DCECD827}" srcOrd="8" destOrd="0" presId="urn:microsoft.com/office/officeart/2008/layout/LinedList"/>
    <dgm:cxn modelId="{7051596A-3C57-3544-8DFA-32721583BCB7}" type="presParOf" srcId="{E8677BDA-5528-A640-962D-192EA9CA464C}" destId="{BE59A46B-E74D-574D-9F1D-EDD845D4D6D3}" srcOrd="9" destOrd="0" presId="urn:microsoft.com/office/officeart/2008/layout/LinedList"/>
    <dgm:cxn modelId="{CC00E2A2-A526-8244-9317-863C56FC9D5F}" type="presParOf" srcId="{BE59A46B-E74D-574D-9F1D-EDD845D4D6D3}" destId="{757C01D6-936D-BB4A-A391-676333D5598C}" srcOrd="0" destOrd="0" presId="urn:microsoft.com/office/officeart/2008/layout/LinedList"/>
    <dgm:cxn modelId="{6CABC840-C870-F245-9753-720C5D2A85B9}" type="presParOf" srcId="{BE59A46B-E74D-574D-9F1D-EDD845D4D6D3}" destId="{176075E1-4C2B-F34D-AD69-2CE0784DF72C}" srcOrd="1" destOrd="0" presId="urn:microsoft.com/office/officeart/2008/layout/LinedList"/>
    <dgm:cxn modelId="{83829F9B-4BA4-9145-B573-358CE7F13FEA}" type="presParOf" srcId="{E8677BDA-5528-A640-962D-192EA9CA464C}" destId="{F673E8E3-2807-AD46-BFAF-8DC5EF20C587}" srcOrd="10" destOrd="0" presId="urn:microsoft.com/office/officeart/2008/layout/LinedList"/>
    <dgm:cxn modelId="{DE4A8A7C-39B9-984D-8267-97C991FB84D0}" type="presParOf" srcId="{E8677BDA-5528-A640-962D-192EA9CA464C}" destId="{8EDB2384-A90B-0E48-9B9C-72B233D064AE}" srcOrd="11" destOrd="0" presId="urn:microsoft.com/office/officeart/2008/layout/LinedList"/>
    <dgm:cxn modelId="{CFBC1BFC-4C32-0F45-9E9F-C230D506D1BA}" type="presParOf" srcId="{8EDB2384-A90B-0E48-9B9C-72B233D064AE}" destId="{659FEE92-32B1-7244-8720-C085E9F0A268}" srcOrd="0" destOrd="0" presId="urn:microsoft.com/office/officeart/2008/layout/LinedList"/>
    <dgm:cxn modelId="{A996BBB7-706E-CA46-BCAC-ABB8B0CD0C79}" type="presParOf" srcId="{8EDB2384-A90B-0E48-9B9C-72B233D064AE}" destId="{C004FCC2-CDC0-A74B-BE19-2C6E1DDD06F9}" srcOrd="1" destOrd="0" presId="urn:microsoft.com/office/officeart/2008/layout/LinedList"/>
    <dgm:cxn modelId="{5A5687FD-7BC6-9540-BD31-64C1E424FEBD}" type="presParOf" srcId="{E8677BDA-5528-A640-962D-192EA9CA464C}" destId="{DEF0587E-880C-444A-9309-EB1CE39D1B66}" srcOrd="12" destOrd="0" presId="urn:microsoft.com/office/officeart/2008/layout/LinedList"/>
    <dgm:cxn modelId="{FAD27A52-BB80-B944-B569-634A22ADE171}" type="presParOf" srcId="{E8677BDA-5528-A640-962D-192EA9CA464C}" destId="{8A8AA849-9CF3-1940-A98E-8633D66E4E7A}" srcOrd="13" destOrd="0" presId="urn:microsoft.com/office/officeart/2008/layout/LinedList"/>
    <dgm:cxn modelId="{647AB1E8-35A8-EC4F-96FD-DE4873D5EDB0}" type="presParOf" srcId="{8A8AA849-9CF3-1940-A98E-8633D66E4E7A}" destId="{1E68CBE0-1EED-1946-BCF9-F1D379E03A7D}" srcOrd="0" destOrd="0" presId="urn:microsoft.com/office/officeart/2008/layout/LinedList"/>
    <dgm:cxn modelId="{A763F9EC-06FF-C746-9593-E913D4DA4F46}" type="presParOf" srcId="{8A8AA849-9CF3-1940-A98E-8633D66E4E7A}" destId="{C0C49C40-C999-8A46-AE44-4C02B5008A8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5A1092-4E0B-4D74-9204-3EDA71302864}"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7C8D8FDB-BE92-4CE9-9887-9131F322C374}">
      <dgm:prSet/>
      <dgm:spPr/>
      <dgm:t>
        <a:bodyPr/>
        <a:lstStyle/>
        <a:p>
          <a:r>
            <a:rPr lang="en-US"/>
            <a:t>Voluntary</a:t>
          </a:r>
        </a:p>
      </dgm:t>
    </dgm:pt>
    <dgm:pt modelId="{D8900927-7DC0-427E-8250-4FA6A1D88148}" type="parTrans" cxnId="{BCC95FC7-CA99-403B-A071-5EC537C8BB2E}">
      <dgm:prSet/>
      <dgm:spPr/>
      <dgm:t>
        <a:bodyPr/>
        <a:lstStyle/>
        <a:p>
          <a:endParaRPr lang="en-US"/>
        </a:p>
      </dgm:t>
    </dgm:pt>
    <dgm:pt modelId="{586BD022-7599-4D13-B2D8-E7F4BB135A57}" type="sibTrans" cxnId="{BCC95FC7-CA99-403B-A071-5EC537C8BB2E}">
      <dgm:prSet/>
      <dgm:spPr/>
      <dgm:t>
        <a:bodyPr/>
        <a:lstStyle/>
        <a:p>
          <a:endParaRPr lang="en-US"/>
        </a:p>
      </dgm:t>
    </dgm:pt>
    <dgm:pt modelId="{93F5D8DE-1E82-49AE-9FA1-F5BD44BC5BA4}">
      <dgm:prSet/>
      <dgm:spPr/>
      <dgm:t>
        <a:bodyPr/>
        <a:lstStyle/>
        <a:p>
          <a:r>
            <a:rPr lang="en-US"/>
            <a:t>Only Numbers – No Card</a:t>
          </a:r>
        </a:p>
      </dgm:t>
    </dgm:pt>
    <dgm:pt modelId="{BB7AB9C7-F923-4540-BF31-05DE4F16F39E}" type="parTrans" cxnId="{6868ECB3-E0DF-4928-A830-6BC0FD13A044}">
      <dgm:prSet/>
      <dgm:spPr/>
      <dgm:t>
        <a:bodyPr/>
        <a:lstStyle/>
        <a:p>
          <a:endParaRPr lang="en-US"/>
        </a:p>
      </dgm:t>
    </dgm:pt>
    <dgm:pt modelId="{856064F8-CF78-4D7E-94E3-F974805B9259}" type="sibTrans" cxnId="{6868ECB3-E0DF-4928-A830-6BC0FD13A044}">
      <dgm:prSet/>
      <dgm:spPr/>
      <dgm:t>
        <a:bodyPr/>
        <a:lstStyle/>
        <a:p>
          <a:endParaRPr lang="en-US"/>
        </a:p>
      </dgm:t>
    </dgm:pt>
    <dgm:pt modelId="{F163DA76-0E37-4F21-8A20-899E6DDBF698}">
      <dgm:prSet/>
      <dgm:spPr/>
      <dgm:t>
        <a:bodyPr/>
        <a:lstStyle/>
        <a:p>
          <a:r>
            <a:rPr lang="en-US"/>
            <a:t>Random Numbers – No Intelligence</a:t>
          </a:r>
        </a:p>
      </dgm:t>
    </dgm:pt>
    <dgm:pt modelId="{8CFD9308-F99D-4F7A-8431-7BD7434977C5}" type="parTrans" cxnId="{2787B2FF-F17E-4716-86B0-2CCF7C6371A7}">
      <dgm:prSet/>
      <dgm:spPr/>
      <dgm:t>
        <a:bodyPr/>
        <a:lstStyle/>
        <a:p>
          <a:endParaRPr lang="en-US"/>
        </a:p>
      </dgm:t>
    </dgm:pt>
    <dgm:pt modelId="{D3110A6B-EEB7-4072-B514-868EB564F7F7}" type="sibTrans" cxnId="{2787B2FF-F17E-4716-86B0-2CCF7C6371A7}">
      <dgm:prSet/>
      <dgm:spPr/>
      <dgm:t>
        <a:bodyPr/>
        <a:lstStyle/>
        <a:p>
          <a:endParaRPr lang="en-US"/>
        </a:p>
      </dgm:t>
    </dgm:pt>
    <dgm:pt modelId="{62425585-E396-494C-9409-E1CE42747190}">
      <dgm:prSet/>
      <dgm:spPr/>
      <dgm:t>
        <a:bodyPr/>
        <a:lstStyle/>
        <a:p>
          <a:r>
            <a:rPr lang="en-US"/>
            <a:t>Standard Attributes – No Profiling, no transaction records </a:t>
          </a:r>
        </a:p>
      </dgm:t>
    </dgm:pt>
    <dgm:pt modelId="{00329F5D-7089-4A34-8A4E-0F2315ADB6C2}" type="parTrans" cxnId="{3890E4FF-F655-418D-AA03-BC4BBF017D11}">
      <dgm:prSet/>
      <dgm:spPr/>
      <dgm:t>
        <a:bodyPr/>
        <a:lstStyle/>
        <a:p>
          <a:endParaRPr lang="en-US"/>
        </a:p>
      </dgm:t>
    </dgm:pt>
    <dgm:pt modelId="{C0A8B511-AE68-4250-8972-053A0845154E}" type="sibTrans" cxnId="{3890E4FF-F655-418D-AA03-BC4BBF017D11}">
      <dgm:prSet/>
      <dgm:spPr/>
      <dgm:t>
        <a:bodyPr/>
        <a:lstStyle/>
        <a:p>
          <a:endParaRPr lang="en-US"/>
        </a:p>
      </dgm:t>
    </dgm:pt>
    <dgm:pt modelId="{0EA22068-115E-43B5-B9D0-AC25EF0E81C2}">
      <dgm:prSet/>
      <dgm:spPr/>
      <dgm:t>
        <a:bodyPr/>
        <a:lstStyle/>
        <a:p>
          <a:r>
            <a:rPr lang="en-US"/>
            <a:t>All Residents – Including Children</a:t>
          </a:r>
        </a:p>
      </dgm:t>
    </dgm:pt>
    <dgm:pt modelId="{F3F2EA63-C7DC-4180-B9D4-F39FDCAAA8DB}" type="parTrans" cxnId="{33FEC2FD-69CF-4DCE-A9AF-361260D541DF}">
      <dgm:prSet/>
      <dgm:spPr/>
      <dgm:t>
        <a:bodyPr/>
        <a:lstStyle/>
        <a:p>
          <a:endParaRPr lang="en-US"/>
        </a:p>
      </dgm:t>
    </dgm:pt>
    <dgm:pt modelId="{FC85329D-7E6D-4E83-BFE1-4292E1D84D70}" type="sibTrans" cxnId="{33FEC2FD-69CF-4DCE-A9AF-361260D541DF}">
      <dgm:prSet/>
      <dgm:spPr/>
      <dgm:t>
        <a:bodyPr/>
        <a:lstStyle/>
        <a:p>
          <a:endParaRPr lang="en-US"/>
        </a:p>
      </dgm:t>
    </dgm:pt>
    <dgm:pt modelId="{D5C51F4B-1C45-2B4C-B03D-8A8AA5DE6458}" type="pres">
      <dgm:prSet presAssocID="{2A5A1092-4E0B-4D74-9204-3EDA71302864}" presName="diagram" presStyleCnt="0">
        <dgm:presLayoutVars>
          <dgm:dir/>
          <dgm:resizeHandles val="exact"/>
        </dgm:presLayoutVars>
      </dgm:prSet>
      <dgm:spPr/>
    </dgm:pt>
    <dgm:pt modelId="{E4C6F28E-1337-C34A-A158-5B1ABFC8F252}" type="pres">
      <dgm:prSet presAssocID="{7C8D8FDB-BE92-4CE9-9887-9131F322C374}" presName="node" presStyleLbl="node1" presStyleIdx="0" presStyleCnt="5">
        <dgm:presLayoutVars>
          <dgm:bulletEnabled val="1"/>
        </dgm:presLayoutVars>
      </dgm:prSet>
      <dgm:spPr/>
    </dgm:pt>
    <dgm:pt modelId="{FE83D2A7-478F-F54C-87F9-52E63E52E0EC}" type="pres">
      <dgm:prSet presAssocID="{586BD022-7599-4D13-B2D8-E7F4BB135A57}" presName="sibTrans" presStyleCnt="0"/>
      <dgm:spPr/>
    </dgm:pt>
    <dgm:pt modelId="{D532ED79-9285-674A-9988-4CF174FE89F7}" type="pres">
      <dgm:prSet presAssocID="{93F5D8DE-1E82-49AE-9FA1-F5BD44BC5BA4}" presName="node" presStyleLbl="node1" presStyleIdx="1" presStyleCnt="5">
        <dgm:presLayoutVars>
          <dgm:bulletEnabled val="1"/>
        </dgm:presLayoutVars>
      </dgm:prSet>
      <dgm:spPr/>
    </dgm:pt>
    <dgm:pt modelId="{4ABA2880-1BE4-C44D-A749-A9AC10689303}" type="pres">
      <dgm:prSet presAssocID="{856064F8-CF78-4D7E-94E3-F974805B9259}" presName="sibTrans" presStyleCnt="0"/>
      <dgm:spPr/>
    </dgm:pt>
    <dgm:pt modelId="{4C483A9D-1544-FE4F-81D0-A79BC33CFDFE}" type="pres">
      <dgm:prSet presAssocID="{F163DA76-0E37-4F21-8A20-899E6DDBF698}" presName="node" presStyleLbl="node1" presStyleIdx="2" presStyleCnt="5">
        <dgm:presLayoutVars>
          <dgm:bulletEnabled val="1"/>
        </dgm:presLayoutVars>
      </dgm:prSet>
      <dgm:spPr/>
    </dgm:pt>
    <dgm:pt modelId="{B9B9B53A-956F-D348-BF47-E045E4154AC8}" type="pres">
      <dgm:prSet presAssocID="{D3110A6B-EEB7-4072-B514-868EB564F7F7}" presName="sibTrans" presStyleCnt="0"/>
      <dgm:spPr/>
    </dgm:pt>
    <dgm:pt modelId="{6CA001E9-80FB-DF46-811F-0B7EDB108051}" type="pres">
      <dgm:prSet presAssocID="{62425585-E396-494C-9409-E1CE42747190}" presName="node" presStyleLbl="node1" presStyleIdx="3" presStyleCnt="5">
        <dgm:presLayoutVars>
          <dgm:bulletEnabled val="1"/>
        </dgm:presLayoutVars>
      </dgm:prSet>
      <dgm:spPr/>
    </dgm:pt>
    <dgm:pt modelId="{167A820E-F98A-A442-B058-5AA37795ED23}" type="pres">
      <dgm:prSet presAssocID="{C0A8B511-AE68-4250-8972-053A0845154E}" presName="sibTrans" presStyleCnt="0"/>
      <dgm:spPr/>
    </dgm:pt>
    <dgm:pt modelId="{5143643B-5DB8-6D4B-BBD3-707DAC62D55B}" type="pres">
      <dgm:prSet presAssocID="{0EA22068-115E-43B5-B9D0-AC25EF0E81C2}" presName="node" presStyleLbl="node1" presStyleIdx="4" presStyleCnt="5">
        <dgm:presLayoutVars>
          <dgm:bulletEnabled val="1"/>
        </dgm:presLayoutVars>
      </dgm:prSet>
      <dgm:spPr/>
    </dgm:pt>
  </dgm:ptLst>
  <dgm:cxnLst>
    <dgm:cxn modelId="{6F887216-2D83-1941-9C83-CEC1F12B4680}" type="presOf" srcId="{2A5A1092-4E0B-4D74-9204-3EDA71302864}" destId="{D5C51F4B-1C45-2B4C-B03D-8A8AA5DE6458}" srcOrd="0" destOrd="0" presId="urn:microsoft.com/office/officeart/2005/8/layout/default"/>
    <dgm:cxn modelId="{5188593A-79F9-7E4A-A496-0B71C3FF3654}" type="presOf" srcId="{93F5D8DE-1E82-49AE-9FA1-F5BD44BC5BA4}" destId="{D532ED79-9285-674A-9988-4CF174FE89F7}" srcOrd="0" destOrd="0" presId="urn:microsoft.com/office/officeart/2005/8/layout/default"/>
    <dgm:cxn modelId="{4D5B1A3D-D088-EB49-8764-3FD4DA52ED36}" type="presOf" srcId="{F163DA76-0E37-4F21-8A20-899E6DDBF698}" destId="{4C483A9D-1544-FE4F-81D0-A79BC33CFDFE}" srcOrd="0" destOrd="0" presId="urn:microsoft.com/office/officeart/2005/8/layout/default"/>
    <dgm:cxn modelId="{031F6B5B-E88B-CE47-AA99-92045B378C8F}" type="presOf" srcId="{0EA22068-115E-43B5-B9D0-AC25EF0E81C2}" destId="{5143643B-5DB8-6D4B-BBD3-707DAC62D55B}" srcOrd="0" destOrd="0" presId="urn:microsoft.com/office/officeart/2005/8/layout/default"/>
    <dgm:cxn modelId="{DD1BC78E-72B1-9D4E-961C-806F3FB7191C}" type="presOf" srcId="{7C8D8FDB-BE92-4CE9-9887-9131F322C374}" destId="{E4C6F28E-1337-C34A-A158-5B1ABFC8F252}" srcOrd="0" destOrd="0" presId="urn:microsoft.com/office/officeart/2005/8/layout/default"/>
    <dgm:cxn modelId="{69EECA95-6D17-5743-8FEF-864B71C5B11B}" type="presOf" srcId="{62425585-E396-494C-9409-E1CE42747190}" destId="{6CA001E9-80FB-DF46-811F-0B7EDB108051}" srcOrd="0" destOrd="0" presId="urn:microsoft.com/office/officeart/2005/8/layout/default"/>
    <dgm:cxn modelId="{6868ECB3-E0DF-4928-A830-6BC0FD13A044}" srcId="{2A5A1092-4E0B-4D74-9204-3EDA71302864}" destId="{93F5D8DE-1E82-49AE-9FA1-F5BD44BC5BA4}" srcOrd="1" destOrd="0" parTransId="{BB7AB9C7-F923-4540-BF31-05DE4F16F39E}" sibTransId="{856064F8-CF78-4D7E-94E3-F974805B9259}"/>
    <dgm:cxn modelId="{BCC95FC7-CA99-403B-A071-5EC537C8BB2E}" srcId="{2A5A1092-4E0B-4D74-9204-3EDA71302864}" destId="{7C8D8FDB-BE92-4CE9-9887-9131F322C374}" srcOrd="0" destOrd="0" parTransId="{D8900927-7DC0-427E-8250-4FA6A1D88148}" sibTransId="{586BD022-7599-4D13-B2D8-E7F4BB135A57}"/>
    <dgm:cxn modelId="{33FEC2FD-69CF-4DCE-A9AF-361260D541DF}" srcId="{2A5A1092-4E0B-4D74-9204-3EDA71302864}" destId="{0EA22068-115E-43B5-B9D0-AC25EF0E81C2}" srcOrd="4" destOrd="0" parTransId="{F3F2EA63-C7DC-4180-B9D4-F39FDCAAA8DB}" sibTransId="{FC85329D-7E6D-4E83-BFE1-4292E1D84D70}"/>
    <dgm:cxn modelId="{2787B2FF-F17E-4716-86B0-2CCF7C6371A7}" srcId="{2A5A1092-4E0B-4D74-9204-3EDA71302864}" destId="{F163DA76-0E37-4F21-8A20-899E6DDBF698}" srcOrd="2" destOrd="0" parTransId="{8CFD9308-F99D-4F7A-8431-7BD7434977C5}" sibTransId="{D3110A6B-EEB7-4072-B514-868EB564F7F7}"/>
    <dgm:cxn modelId="{3890E4FF-F655-418D-AA03-BC4BBF017D11}" srcId="{2A5A1092-4E0B-4D74-9204-3EDA71302864}" destId="{62425585-E396-494C-9409-E1CE42747190}" srcOrd="3" destOrd="0" parTransId="{00329F5D-7089-4A34-8A4E-0F2315ADB6C2}" sibTransId="{C0A8B511-AE68-4250-8972-053A0845154E}"/>
    <dgm:cxn modelId="{A07545B3-E40B-384E-A4D6-F13CB8666D4F}" type="presParOf" srcId="{D5C51F4B-1C45-2B4C-B03D-8A8AA5DE6458}" destId="{E4C6F28E-1337-C34A-A158-5B1ABFC8F252}" srcOrd="0" destOrd="0" presId="urn:microsoft.com/office/officeart/2005/8/layout/default"/>
    <dgm:cxn modelId="{4B40485F-8490-524C-8EB1-04F5FB63CAD1}" type="presParOf" srcId="{D5C51F4B-1C45-2B4C-B03D-8A8AA5DE6458}" destId="{FE83D2A7-478F-F54C-87F9-52E63E52E0EC}" srcOrd="1" destOrd="0" presId="urn:microsoft.com/office/officeart/2005/8/layout/default"/>
    <dgm:cxn modelId="{BFB16531-DF1E-3642-BF29-70C78A09414A}" type="presParOf" srcId="{D5C51F4B-1C45-2B4C-B03D-8A8AA5DE6458}" destId="{D532ED79-9285-674A-9988-4CF174FE89F7}" srcOrd="2" destOrd="0" presId="urn:microsoft.com/office/officeart/2005/8/layout/default"/>
    <dgm:cxn modelId="{0F7B1850-CA4C-A040-B352-5B870D6BBF52}" type="presParOf" srcId="{D5C51F4B-1C45-2B4C-B03D-8A8AA5DE6458}" destId="{4ABA2880-1BE4-C44D-A749-A9AC10689303}" srcOrd="3" destOrd="0" presId="urn:microsoft.com/office/officeart/2005/8/layout/default"/>
    <dgm:cxn modelId="{DE482B15-36E9-9644-AE8E-E4A645969433}" type="presParOf" srcId="{D5C51F4B-1C45-2B4C-B03D-8A8AA5DE6458}" destId="{4C483A9D-1544-FE4F-81D0-A79BC33CFDFE}" srcOrd="4" destOrd="0" presId="urn:microsoft.com/office/officeart/2005/8/layout/default"/>
    <dgm:cxn modelId="{CCCAF1BE-48C5-9F46-BBFE-4448BA7C926F}" type="presParOf" srcId="{D5C51F4B-1C45-2B4C-B03D-8A8AA5DE6458}" destId="{B9B9B53A-956F-D348-BF47-E045E4154AC8}" srcOrd="5" destOrd="0" presId="urn:microsoft.com/office/officeart/2005/8/layout/default"/>
    <dgm:cxn modelId="{767DA873-0235-A64D-8077-372385210BD1}" type="presParOf" srcId="{D5C51F4B-1C45-2B4C-B03D-8A8AA5DE6458}" destId="{6CA001E9-80FB-DF46-811F-0B7EDB108051}" srcOrd="6" destOrd="0" presId="urn:microsoft.com/office/officeart/2005/8/layout/default"/>
    <dgm:cxn modelId="{D27299F2-7E07-2545-A010-EB48942228E3}" type="presParOf" srcId="{D5C51F4B-1C45-2B4C-B03D-8A8AA5DE6458}" destId="{167A820E-F98A-A442-B058-5AA37795ED23}" srcOrd="7" destOrd="0" presId="urn:microsoft.com/office/officeart/2005/8/layout/default"/>
    <dgm:cxn modelId="{E69F31FC-BBEA-4143-84AF-4B1C5DA5D2A2}" type="presParOf" srcId="{D5C51F4B-1C45-2B4C-B03D-8A8AA5DE6458}" destId="{5143643B-5DB8-6D4B-BBD3-707DAC62D55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11282C-A9E7-4673-8D11-BA95E0B58902}"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A394D0E2-A6D3-4DC9-B555-9338E36FF8EF}">
      <dgm:prSet/>
      <dgm:spPr/>
      <dgm:t>
        <a:bodyPr/>
        <a:lstStyle/>
        <a:p>
          <a:r>
            <a:rPr lang="en-US" i="1"/>
            <a:t>De-novo </a:t>
          </a:r>
          <a:r>
            <a:rPr lang="en-US"/>
            <a:t>creation of database-reduced dependence &amp; complexity</a:t>
          </a:r>
        </a:p>
      </dgm:t>
    </dgm:pt>
    <dgm:pt modelId="{6AA2010F-4520-4701-86D8-B7A0B15363DB}" type="parTrans" cxnId="{734A9C71-3C2F-4B9F-8A98-05D141E18DDA}">
      <dgm:prSet/>
      <dgm:spPr/>
      <dgm:t>
        <a:bodyPr/>
        <a:lstStyle/>
        <a:p>
          <a:endParaRPr lang="en-US"/>
        </a:p>
      </dgm:t>
    </dgm:pt>
    <dgm:pt modelId="{BEE52C77-0BD9-44BC-8FF9-66C59EDA0367}" type="sibTrans" cxnId="{734A9C71-3C2F-4B9F-8A98-05D141E18DDA}">
      <dgm:prSet/>
      <dgm:spPr/>
      <dgm:t>
        <a:bodyPr/>
        <a:lstStyle/>
        <a:p>
          <a:endParaRPr lang="en-US"/>
        </a:p>
      </dgm:t>
    </dgm:pt>
    <dgm:pt modelId="{57830BD9-1FD7-4D18-B2C1-38A1F2AA9CE9}">
      <dgm:prSet/>
      <dgm:spPr/>
      <dgm:t>
        <a:bodyPr/>
        <a:lstStyle/>
        <a:p>
          <a:r>
            <a:rPr lang="en-US"/>
            <a:t>No Guarantees to Rights, Citizenship, Entitlements</a:t>
          </a:r>
        </a:p>
      </dgm:t>
    </dgm:pt>
    <dgm:pt modelId="{7ECE3530-CDE2-43C4-823C-EDC7AF3570FF}" type="parTrans" cxnId="{A9CAF841-F39E-4D02-9403-D90621B4A75D}">
      <dgm:prSet/>
      <dgm:spPr/>
      <dgm:t>
        <a:bodyPr/>
        <a:lstStyle/>
        <a:p>
          <a:endParaRPr lang="en-US"/>
        </a:p>
      </dgm:t>
    </dgm:pt>
    <dgm:pt modelId="{44780138-0E98-4E2C-919C-F5067E50A6B5}" type="sibTrans" cxnId="{A9CAF841-F39E-4D02-9403-D90621B4A75D}">
      <dgm:prSet/>
      <dgm:spPr/>
      <dgm:t>
        <a:bodyPr/>
        <a:lstStyle/>
        <a:p>
          <a:endParaRPr lang="en-US"/>
        </a:p>
      </dgm:t>
    </dgm:pt>
    <dgm:pt modelId="{AF284449-9552-4B94-8D82-186A1FF00A89}">
      <dgm:prSet/>
      <dgm:spPr/>
      <dgm:t>
        <a:bodyPr/>
        <a:lstStyle/>
        <a:p>
          <a:r>
            <a:rPr lang="en-US"/>
            <a:t>Ubiquitous Authentication – anytime any where- provides platform to scale</a:t>
          </a:r>
        </a:p>
      </dgm:t>
    </dgm:pt>
    <dgm:pt modelId="{A1F25453-611A-48D1-83B7-7CC66E3DB846}" type="parTrans" cxnId="{3996AF71-5CB0-48CD-A589-7B56ADD33913}">
      <dgm:prSet/>
      <dgm:spPr/>
      <dgm:t>
        <a:bodyPr/>
        <a:lstStyle/>
        <a:p>
          <a:endParaRPr lang="en-US"/>
        </a:p>
      </dgm:t>
    </dgm:pt>
    <dgm:pt modelId="{14FFC0C5-DB42-4660-9B53-69A981AC885E}" type="sibTrans" cxnId="{3996AF71-5CB0-48CD-A589-7B56ADD33913}">
      <dgm:prSet/>
      <dgm:spPr/>
      <dgm:t>
        <a:bodyPr/>
        <a:lstStyle/>
        <a:p>
          <a:endParaRPr lang="en-US"/>
        </a:p>
      </dgm:t>
    </dgm:pt>
    <dgm:pt modelId="{E28B2289-2D66-483A-B99F-1970AFDA9496}">
      <dgm:prSet/>
      <dgm:spPr/>
      <dgm:t>
        <a:bodyPr/>
        <a:lstStyle/>
        <a:p>
          <a:r>
            <a:rPr lang="en-US"/>
            <a:t>Ensuring Security and Privacy of Information</a:t>
          </a:r>
        </a:p>
      </dgm:t>
    </dgm:pt>
    <dgm:pt modelId="{2DB97C30-6AE2-4C42-AC29-844BCA7BB7D1}" type="parTrans" cxnId="{2FABF0E3-DE8B-43AC-B483-8F1661FE781B}">
      <dgm:prSet/>
      <dgm:spPr/>
      <dgm:t>
        <a:bodyPr/>
        <a:lstStyle/>
        <a:p>
          <a:endParaRPr lang="en-US"/>
        </a:p>
      </dgm:t>
    </dgm:pt>
    <dgm:pt modelId="{CB00D694-E846-462E-9A4E-B551E28A95D5}" type="sibTrans" cxnId="{2FABF0E3-DE8B-43AC-B483-8F1661FE781B}">
      <dgm:prSet/>
      <dgm:spPr/>
      <dgm:t>
        <a:bodyPr/>
        <a:lstStyle/>
        <a:p>
          <a:endParaRPr lang="en-US"/>
        </a:p>
      </dgm:t>
    </dgm:pt>
    <dgm:pt modelId="{C9FAC885-A62B-8F4E-9EAD-528B05E75638}" type="pres">
      <dgm:prSet presAssocID="{D111282C-A9E7-4673-8D11-BA95E0B58902}" presName="diagram" presStyleCnt="0">
        <dgm:presLayoutVars>
          <dgm:dir/>
          <dgm:resizeHandles val="exact"/>
        </dgm:presLayoutVars>
      </dgm:prSet>
      <dgm:spPr/>
    </dgm:pt>
    <dgm:pt modelId="{5F8AEDAA-7DA6-0B45-A02C-5097663740BA}" type="pres">
      <dgm:prSet presAssocID="{A394D0E2-A6D3-4DC9-B555-9338E36FF8EF}" presName="node" presStyleLbl="node1" presStyleIdx="0" presStyleCnt="4">
        <dgm:presLayoutVars>
          <dgm:bulletEnabled val="1"/>
        </dgm:presLayoutVars>
      </dgm:prSet>
      <dgm:spPr/>
    </dgm:pt>
    <dgm:pt modelId="{0419807E-19CF-AB49-9742-57D957489DA4}" type="pres">
      <dgm:prSet presAssocID="{BEE52C77-0BD9-44BC-8FF9-66C59EDA0367}" presName="sibTrans" presStyleCnt="0"/>
      <dgm:spPr/>
    </dgm:pt>
    <dgm:pt modelId="{576404D5-ABBF-3F46-BA8F-721E664E0D91}" type="pres">
      <dgm:prSet presAssocID="{57830BD9-1FD7-4D18-B2C1-38A1F2AA9CE9}" presName="node" presStyleLbl="node1" presStyleIdx="1" presStyleCnt="4">
        <dgm:presLayoutVars>
          <dgm:bulletEnabled val="1"/>
        </dgm:presLayoutVars>
      </dgm:prSet>
      <dgm:spPr/>
    </dgm:pt>
    <dgm:pt modelId="{01149D95-77B8-454F-978D-860B90027DD4}" type="pres">
      <dgm:prSet presAssocID="{44780138-0E98-4E2C-919C-F5067E50A6B5}" presName="sibTrans" presStyleCnt="0"/>
      <dgm:spPr/>
    </dgm:pt>
    <dgm:pt modelId="{8A856F26-0E02-D84C-A98A-CDFA0052B55B}" type="pres">
      <dgm:prSet presAssocID="{AF284449-9552-4B94-8D82-186A1FF00A89}" presName="node" presStyleLbl="node1" presStyleIdx="2" presStyleCnt="4">
        <dgm:presLayoutVars>
          <dgm:bulletEnabled val="1"/>
        </dgm:presLayoutVars>
      </dgm:prSet>
      <dgm:spPr/>
    </dgm:pt>
    <dgm:pt modelId="{DF1B4C1D-D273-E74F-BA0A-408EBD0B5BD1}" type="pres">
      <dgm:prSet presAssocID="{14FFC0C5-DB42-4660-9B53-69A981AC885E}" presName="sibTrans" presStyleCnt="0"/>
      <dgm:spPr/>
    </dgm:pt>
    <dgm:pt modelId="{0DF93817-C209-9A4D-95FA-7058B01AC135}" type="pres">
      <dgm:prSet presAssocID="{E28B2289-2D66-483A-B99F-1970AFDA9496}" presName="node" presStyleLbl="node1" presStyleIdx="3" presStyleCnt="4">
        <dgm:presLayoutVars>
          <dgm:bulletEnabled val="1"/>
        </dgm:presLayoutVars>
      </dgm:prSet>
      <dgm:spPr/>
    </dgm:pt>
  </dgm:ptLst>
  <dgm:cxnLst>
    <dgm:cxn modelId="{01F4670C-99C6-7347-8378-A8172ECE4E0D}" type="presOf" srcId="{E28B2289-2D66-483A-B99F-1970AFDA9496}" destId="{0DF93817-C209-9A4D-95FA-7058B01AC135}" srcOrd="0" destOrd="0" presId="urn:microsoft.com/office/officeart/2005/8/layout/default"/>
    <dgm:cxn modelId="{03F5C523-CCE6-854E-AB0C-A1BBC0AD2CAA}" type="presOf" srcId="{AF284449-9552-4B94-8D82-186A1FF00A89}" destId="{8A856F26-0E02-D84C-A98A-CDFA0052B55B}" srcOrd="0" destOrd="0" presId="urn:microsoft.com/office/officeart/2005/8/layout/default"/>
    <dgm:cxn modelId="{A9CAF841-F39E-4D02-9403-D90621B4A75D}" srcId="{D111282C-A9E7-4673-8D11-BA95E0B58902}" destId="{57830BD9-1FD7-4D18-B2C1-38A1F2AA9CE9}" srcOrd="1" destOrd="0" parTransId="{7ECE3530-CDE2-43C4-823C-EDC7AF3570FF}" sibTransId="{44780138-0E98-4E2C-919C-F5067E50A6B5}"/>
    <dgm:cxn modelId="{734A9C71-3C2F-4B9F-8A98-05D141E18DDA}" srcId="{D111282C-A9E7-4673-8D11-BA95E0B58902}" destId="{A394D0E2-A6D3-4DC9-B555-9338E36FF8EF}" srcOrd="0" destOrd="0" parTransId="{6AA2010F-4520-4701-86D8-B7A0B15363DB}" sibTransId="{BEE52C77-0BD9-44BC-8FF9-66C59EDA0367}"/>
    <dgm:cxn modelId="{3996AF71-5CB0-48CD-A589-7B56ADD33913}" srcId="{D111282C-A9E7-4673-8D11-BA95E0B58902}" destId="{AF284449-9552-4B94-8D82-186A1FF00A89}" srcOrd="2" destOrd="0" parTransId="{A1F25453-611A-48D1-83B7-7CC66E3DB846}" sibTransId="{14FFC0C5-DB42-4660-9B53-69A981AC885E}"/>
    <dgm:cxn modelId="{AEE01F85-D74B-8C4C-A1AA-C1A95BC760D9}" type="presOf" srcId="{D111282C-A9E7-4673-8D11-BA95E0B58902}" destId="{C9FAC885-A62B-8F4E-9EAD-528B05E75638}" srcOrd="0" destOrd="0" presId="urn:microsoft.com/office/officeart/2005/8/layout/default"/>
    <dgm:cxn modelId="{8DE9CFC2-1692-C64F-A958-09CFDD096F2B}" type="presOf" srcId="{57830BD9-1FD7-4D18-B2C1-38A1F2AA9CE9}" destId="{576404D5-ABBF-3F46-BA8F-721E664E0D91}" srcOrd="0" destOrd="0" presId="urn:microsoft.com/office/officeart/2005/8/layout/default"/>
    <dgm:cxn modelId="{DEF045DF-FD37-2C47-871B-EC30B643A671}" type="presOf" srcId="{A394D0E2-A6D3-4DC9-B555-9338E36FF8EF}" destId="{5F8AEDAA-7DA6-0B45-A02C-5097663740BA}" srcOrd="0" destOrd="0" presId="urn:microsoft.com/office/officeart/2005/8/layout/default"/>
    <dgm:cxn modelId="{2FABF0E3-DE8B-43AC-B483-8F1661FE781B}" srcId="{D111282C-A9E7-4673-8D11-BA95E0B58902}" destId="{E28B2289-2D66-483A-B99F-1970AFDA9496}" srcOrd="3" destOrd="0" parTransId="{2DB97C30-6AE2-4C42-AC29-844BCA7BB7D1}" sibTransId="{CB00D694-E846-462E-9A4E-B551E28A95D5}"/>
    <dgm:cxn modelId="{4EE47A05-E915-CF4A-8A82-ED6F50F7470E}" type="presParOf" srcId="{C9FAC885-A62B-8F4E-9EAD-528B05E75638}" destId="{5F8AEDAA-7DA6-0B45-A02C-5097663740BA}" srcOrd="0" destOrd="0" presId="urn:microsoft.com/office/officeart/2005/8/layout/default"/>
    <dgm:cxn modelId="{3D90E8D6-DFEE-DF4D-8227-4F368C16EF80}" type="presParOf" srcId="{C9FAC885-A62B-8F4E-9EAD-528B05E75638}" destId="{0419807E-19CF-AB49-9742-57D957489DA4}" srcOrd="1" destOrd="0" presId="urn:microsoft.com/office/officeart/2005/8/layout/default"/>
    <dgm:cxn modelId="{2F064B46-AA9E-334A-B29C-47D0629FFE4E}" type="presParOf" srcId="{C9FAC885-A62B-8F4E-9EAD-528B05E75638}" destId="{576404D5-ABBF-3F46-BA8F-721E664E0D91}" srcOrd="2" destOrd="0" presId="urn:microsoft.com/office/officeart/2005/8/layout/default"/>
    <dgm:cxn modelId="{3DEF210E-2893-C746-AF04-DEB33B34886F}" type="presParOf" srcId="{C9FAC885-A62B-8F4E-9EAD-528B05E75638}" destId="{01149D95-77B8-454F-978D-860B90027DD4}" srcOrd="3" destOrd="0" presId="urn:microsoft.com/office/officeart/2005/8/layout/default"/>
    <dgm:cxn modelId="{D23A7D27-9C0A-5343-82FA-E175272567FE}" type="presParOf" srcId="{C9FAC885-A62B-8F4E-9EAD-528B05E75638}" destId="{8A856F26-0E02-D84C-A98A-CDFA0052B55B}" srcOrd="4" destOrd="0" presId="urn:microsoft.com/office/officeart/2005/8/layout/default"/>
    <dgm:cxn modelId="{1800D1F4-4301-7443-9622-0B0F286A059E}" type="presParOf" srcId="{C9FAC885-A62B-8F4E-9EAD-528B05E75638}" destId="{DF1B4C1D-D273-E74F-BA0A-408EBD0B5BD1}" srcOrd="5" destOrd="0" presId="urn:microsoft.com/office/officeart/2005/8/layout/default"/>
    <dgm:cxn modelId="{A727A699-67B4-E14B-AE47-C6CDDDFA122C}" type="presParOf" srcId="{C9FAC885-A62B-8F4E-9EAD-528B05E75638}" destId="{0DF93817-C209-9A4D-95FA-7058B01AC13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FDCAB0-F6C8-42A7-BA07-39CF24D54297}" type="doc">
      <dgm:prSet loTypeId="urn:microsoft.com/office/officeart/2005/8/layout/balance1" loCatId="relationship" qsTypeId="urn:microsoft.com/office/officeart/2005/8/quickstyle/simple1#3" qsCatId="simple" csTypeId="urn:microsoft.com/office/officeart/2005/8/colors/accent1_2#3" csCatId="accent1" phldr="1"/>
      <dgm:spPr/>
      <dgm:t>
        <a:bodyPr/>
        <a:lstStyle/>
        <a:p>
          <a:endParaRPr lang="en-IN"/>
        </a:p>
      </dgm:t>
    </dgm:pt>
    <dgm:pt modelId="{F7ABE59B-288A-425B-A727-DA88AA8C947F}">
      <dgm:prSet phldrT="[Text]"/>
      <dgm:spPr/>
      <dgm:t>
        <a:bodyPr/>
        <a:lstStyle/>
        <a:p>
          <a:r>
            <a:rPr lang="en-US" b="1" dirty="0"/>
            <a:t>Cost</a:t>
          </a:r>
          <a:endParaRPr lang="en-IN" b="1" dirty="0"/>
        </a:p>
      </dgm:t>
    </dgm:pt>
    <dgm:pt modelId="{44016E73-EAEF-4906-B93D-3765D53F9138}" type="parTrans" cxnId="{A57309FF-4C82-42EC-89BE-F218ED936254}">
      <dgm:prSet/>
      <dgm:spPr/>
      <dgm:t>
        <a:bodyPr/>
        <a:lstStyle/>
        <a:p>
          <a:endParaRPr lang="en-IN" b="1"/>
        </a:p>
      </dgm:t>
    </dgm:pt>
    <dgm:pt modelId="{47E16B45-990C-4E95-B45D-4A42C356E770}" type="sibTrans" cxnId="{A57309FF-4C82-42EC-89BE-F218ED936254}">
      <dgm:prSet/>
      <dgm:spPr/>
      <dgm:t>
        <a:bodyPr/>
        <a:lstStyle/>
        <a:p>
          <a:endParaRPr lang="en-IN" b="1"/>
        </a:p>
      </dgm:t>
    </dgm:pt>
    <dgm:pt modelId="{67C4E70B-A139-4D5F-93FE-5076D5985EB3}">
      <dgm:prSet phldrT="[Text]"/>
      <dgm:spPr/>
      <dgm:t>
        <a:bodyPr/>
        <a:lstStyle/>
        <a:p>
          <a:r>
            <a:rPr lang="en-US" b="1" dirty="0"/>
            <a:t>H/W</a:t>
          </a:r>
          <a:endParaRPr lang="en-IN" b="1" dirty="0"/>
        </a:p>
      </dgm:t>
    </dgm:pt>
    <dgm:pt modelId="{CCC6A05E-583A-499A-AF1E-09DE190E106F}" type="parTrans" cxnId="{F5E25910-EE51-4C8B-AA9E-0BDB5426495C}">
      <dgm:prSet/>
      <dgm:spPr/>
      <dgm:t>
        <a:bodyPr/>
        <a:lstStyle/>
        <a:p>
          <a:endParaRPr lang="en-IN" b="1"/>
        </a:p>
      </dgm:t>
    </dgm:pt>
    <dgm:pt modelId="{610D1774-6E9E-4232-B325-43D9D614E6D0}" type="sibTrans" cxnId="{F5E25910-EE51-4C8B-AA9E-0BDB5426495C}">
      <dgm:prSet/>
      <dgm:spPr/>
      <dgm:t>
        <a:bodyPr/>
        <a:lstStyle/>
        <a:p>
          <a:endParaRPr lang="en-IN" b="1"/>
        </a:p>
      </dgm:t>
    </dgm:pt>
    <dgm:pt modelId="{76AF5C26-1B2B-4D81-BDE6-3D24D05B7A6D}">
      <dgm:prSet phldrT="[Text]"/>
      <dgm:spPr/>
      <dgm:t>
        <a:bodyPr/>
        <a:lstStyle/>
        <a:p>
          <a:r>
            <a:rPr lang="en-US" b="1" dirty="0"/>
            <a:t>S/W</a:t>
          </a:r>
        </a:p>
      </dgm:t>
    </dgm:pt>
    <dgm:pt modelId="{C61E8A1C-6A41-4707-A90D-AADF2ADC784C}" type="parTrans" cxnId="{5E53350A-B7C8-4246-AD3C-8E0664C8F85D}">
      <dgm:prSet/>
      <dgm:spPr/>
      <dgm:t>
        <a:bodyPr/>
        <a:lstStyle/>
        <a:p>
          <a:endParaRPr lang="en-IN" b="1"/>
        </a:p>
      </dgm:t>
    </dgm:pt>
    <dgm:pt modelId="{3A1B5A8D-D6E6-4996-AA4A-3CC54F92DA88}" type="sibTrans" cxnId="{5E53350A-B7C8-4246-AD3C-8E0664C8F85D}">
      <dgm:prSet/>
      <dgm:spPr/>
      <dgm:t>
        <a:bodyPr/>
        <a:lstStyle/>
        <a:p>
          <a:endParaRPr lang="en-IN" b="1"/>
        </a:p>
      </dgm:t>
    </dgm:pt>
    <dgm:pt modelId="{59F0DD80-7E98-49E6-B253-49FC84F76583}">
      <dgm:prSet phldrT="[Text]"/>
      <dgm:spPr/>
      <dgm:t>
        <a:bodyPr/>
        <a:lstStyle/>
        <a:p>
          <a:r>
            <a:rPr lang="en-US" b="1" dirty="0"/>
            <a:t>Outcome</a:t>
          </a:r>
          <a:endParaRPr lang="en-IN" b="1" dirty="0"/>
        </a:p>
      </dgm:t>
    </dgm:pt>
    <dgm:pt modelId="{E1003623-7A98-4080-BF39-A79A70F7FBFC}" type="parTrans" cxnId="{222AAF4A-9EA6-4B15-9D38-B4B11D5BB13F}">
      <dgm:prSet/>
      <dgm:spPr/>
      <dgm:t>
        <a:bodyPr/>
        <a:lstStyle/>
        <a:p>
          <a:endParaRPr lang="en-IN" b="1"/>
        </a:p>
      </dgm:t>
    </dgm:pt>
    <dgm:pt modelId="{E3F8AA50-F1E8-4FF2-88BC-E085B65132A4}" type="sibTrans" cxnId="{222AAF4A-9EA6-4B15-9D38-B4B11D5BB13F}">
      <dgm:prSet/>
      <dgm:spPr/>
      <dgm:t>
        <a:bodyPr/>
        <a:lstStyle/>
        <a:p>
          <a:endParaRPr lang="en-IN" b="1"/>
        </a:p>
      </dgm:t>
    </dgm:pt>
    <dgm:pt modelId="{A7F02239-207B-4C25-BD8B-B352C72E1187}">
      <dgm:prSet phldrT="[Text]"/>
      <dgm:spPr/>
      <dgm:t>
        <a:bodyPr/>
        <a:lstStyle/>
        <a:p>
          <a:r>
            <a:rPr lang="en-US" b="1" dirty="0"/>
            <a:t>Quality</a:t>
          </a:r>
          <a:endParaRPr lang="en-IN" b="1" dirty="0"/>
        </a:p>
      </dgm:t>
    </dgm:pt>
    <dgm:pt modelId="{42746DBE-F500-4E3B-86AA-3A98D0CF76CF}" type="parTrans" cxnId="{CB47FB9F-8D8A-418B-AFC7-22A03601A5B0}">
      <dgm:prSet/>
      <dgm:spPr/>
      <dgm:t>
        <a:bodyPr/>
        <a:lstStyle/>
        <a:p>
          <a:endParaRPr lang="en-IN" b="1"/>
        </a:p>
      </dgm:t>
    </dgm:pt>
    <dgm:pt modelId="{32B1CD7C-5B7C-43A8-9215-DD15417EC3EA}" type="sibTrans" cxnId="{CB47FB9F-8D8A-418B-AFC7-22A03601A5B0}">
      <dgm:prSet/>
      <dgm:spPr/>
      <dgm:t>
        <a:bodyPr/>
        <a:lstStyle/>
        <a:p>
          <a:endParaRPr lang="en-IN" b="1"/>
        </a:p>
      </dgm:t>
    </dgm:pt>
    <dgm:pt modelId="{E98FDB5E-F22B-4CA3-A376-929A57B8E287}">
      <dgm:prSet phldrT="[Text]"/>
      <dgm:spPr/>
      <dgm:t>
        <a:bodyPr/>
        <a:lstStyle/>
        <a:p>
          <a:r>
            <a:rPr lang="en-US" b="1" dirty="0"/>
            <a:t>Scale</a:t>
          </a:r>
          <a:endParaRPr lang="en-IN" b="1" dirty="0"/>
        </a:p>
      </dgm:t>
    </dgm:pt>
    <dgm:pt modelId="{466ECD64-E2FA-42B2-A228-CD072A624280}" type="parTrans" cxnId="{DAEE2339-7CC3-4016-A6AC-DB173DC6995E}">
      <dgm:prSet/>
      <dgm:spPr/>
      <dgm:t>
        <a:bodyPr/>
        <a:lstStyle/>
        <a:p>
          <a:endParaRPr lang="en-IN" b="1"/>
        </a:p>
      </dgm:t>
    </dgm:pt>
    <dgm:pt modelId="{B240405A-A48E-4420-9489-16B4BC3663F9}" type="sibTrans" cxnId="{DAEE2339-7CC3-4016-A6AC-DB173DC6995E}">
      <dgm:prSet/>
      <dgm:spPr/>
      <dgm:t>
        <a:bodyPr/>
        <a:lstStyle/>
        <a:p>
          <a:endParaRPr lang="en-IN" b="1"/>
        </a:p>
      </dgm:t>
    </dgm:pt>
    <dgm:pt modelId="{E8E91516-8A4E-495B-90DE-93F17B11862F}">
      <dgm:prSet phldrT="[Text]"/>
      <dgm:spPr/>
      <dgm:t>
        <a:bodyPr/>
        <a:lstStyle/>
        <a:p>
          <a:r>
            <a:rPr lang="en-US" b="1" dirty="0"/>
            <a:t>Speed</a:t>
          </a:r>
          <a:endParaRPr lang="en-IN" b="1" dirty="0"/>
        </a:p>
      </dgm:t>
    </dgm:pt>
    <dgm:pt modelId="{064BC276-CA5D-4569-8668-02362848C4F8}" type="parTrans" cxnId="{2B48519F-47C1-4096-B1EC-7B757554612D}">
      <dgm:prSet/>
      <dgm:spPr/>
      <dgm:t>
        <a:bodyPr/>
        <a:lstStyle/>
        <a:p>
          <a:endParaRPr lang="en-IN" b="1"/>
        </a:p>
      </dgm:t>
    </dgm:pt>
    <dgm:pt modelId="{91DAE024-FDB9-4664-80D8-FFAC968B716F}" type="sibTrans" cxnId="{2B48519F-47C1-4096-B1EC-7B757554612D}">
      <dgm:prSet/>
      <dgm:spPr/>
      <dgm:t>
        <a:bodyPr/>
        <a:lstStyle/>
        <a:p>
          <a:endParaRPr lang="en-IN" b="1"/>
        </a:p>
      </dgm:t>
    </dgm:pt>
    <dgm:pt modelId="{A80DD3BA-4AC7-46F8-89E4-78041A0CEA21}">
      <dgm:prSet phldrT="[Text]"/>
      <dgm:spPr/>
      <dgm:t>
        <a:bodyPr/>
        <a:lstStyle/>
        <a:p>
          <a:r>
            <a:rPr lang="en-US" b="1" dirty="0"/>
            <a:t>Ops</a:t>
          </a:r>
        </a:p>
      </dgm:t>
    </dgm:pt>
    <dgm:pt modelId="{F5B2378D-1CE9-44F0-9E81-D7788D651017}" type="parTrans" cxnId="{AE5987BF-E1EF-4CEC-9E7C-038F1756E84D}">
      <dgm:prSet/>
      <dgm:spPr/>
      <dgm:t>
        <a:bodyPr/>
        <a:lstStyle/>
        <a:p>
          <a:endParaRPr lang="en-IN" b="1"/>
        </a:p>
      </dgm:t>
    </dgm:pt>
    <dgm:pt modelId="{04325D8F-7B29-456B-98AC-6D5D30C267CA}" type="sibTrans" cxnId="{AE5987BF-E1EF-4CEC-9E7C-038F1756E84D}">
      <dgm:prSet/>
      <dgm:spPr/>
      <dgm:t>
        <a:bodyPr/>
        <a:lstStyle/>
        <a:p>
          <a:endParaRPr lang="en-IN" b="1"/>
        </a:p>
      </dgm:t>
    </dgm:pt>
    <dgm:pt modelId="{5969C3CA-EBDF-466A-9215-D9246E30E900}" type="pres">
      <dgm:prSet presAssocID="{B7FDCAB0-F6C8-42A7-BA07-39CF24D54297}" presName="outerComposite" presStyleCnt="0">
        <dgm:presLayoutVars>
          <dgm:chMax val="2"/>
          <dgm:animLvl val="lvl"/>
          <dgm:resizeHandles val="exact"/>
        </dgm:presLayoutVars>
      </dgm:prSet>
      <dgm:spPr/>
    </dgm:pt>
    <dgm:pt modelId="{C358FE89-2248-4EE6-AD46-4BC739DF5B40}" type="pres">
      <dgm:prSet presAssocID="{B7FDCAB0-F6C8-42A7-BA07-39CF24D54297}" presName="dummyMaxCanvas" presStyleCnt="0"/>
      <dgm:spPr/>
    </dgm:pt>
    <dgm:pt modelId="{02AFD493-F7D9-437B-BE29-FA56247EE701}" type="pres">
      <dgm:prSet presAssocID="{B7FDCAB0-F6C8-42A7-BA07-39CF24D54297}" presName="parentComposite" presStyleCnt="0"/>
      <dgm:spPr/>
    </dgm:pt>
    <dgm:pt modelId="{F1CF31BC-0272-43F3-BC32-B5879578A7C0}" type="pres">
      <dgm:prSet presAssocID="{B7FDCAB0-F6C8-42A7-BA07-39CF24D54297}" presName="parent1" presStyleLbl="alignAccFollowNode1" presStyleIdx="0" presStyleCnt="4">
        <dgm:presLayoutVars>
          <dgm:chMax val="4"/>
        </dgm:presLayoutVars>
      </dgm:prSet>
      <dgm:spPr/>
    </dgm:pt>
    <dgm:pt modelId="{1A724920-D9E9-4A50-BDA6-53D672C23A9E}" type="pres">
      <dgm:prSet presAssocID="{B7FDCAB0-F6C8-42A7-BA07-39CF24D54297}" presName="parent2" presStyleLbl="alignAccFollowNode1" presStyleIdx="1" presStyleCnt="4">
        <dgm:presLayoutVars>
          <dgm:chMax val="4"/>
        </dgm:presLayoutVars>
      </dgm:prSet>
      <dgm:spPr/>
    </dgm:pt>
    <dgm:pt modelId="{ACE8F8D6-FB38-496E-8FE9-91EBFF76F4EE}" type="pres">
      <dgm:prSet presAssocID="{B7FDCAB0-F6C8-42A7-BA07-39CF24D54297}" presName="childrenComposite" presStyleCnt="0"/>
      <dgm:spPr/>
    </dgm:pt>
    <dgm:pt modelId="{25B50F0B-78FF-4224-B49E-5DEB2723D3CC}" type="pres">
      <dgm:prSet presAssocID="{B7FDCAB0-F6C8-42A7-BA07-39CF24D54297}" presName="dummyMaxCanvas_ChildArea" presStyleCnt="0"/>
      <dgm:spPr/>
    </dgm:pt>
    <dgm:pt modelId="{717F9B60-4CB8-4F95-B15B-B9C8A3EEA761}" type="pres">
      <dgm:prSet presAssocID="{B7FDCAB0-F6C8-42A7-BA07-39CF24D54297}" presName="fulcrum" presStyleLbl="alignAccFollowNode1" presStyleIdx="2" presStyleCnt="4"/>
      <dgm:spPr>
        <a:solidFill>
          <a:srgbClr val="C00000">
            <a:alpha val="90000"/>
          </a:srgbClr>
        </a:solidFill>
      </dgm:spPr>
    </dgm:pt>
    <dgm:pt modelId="{E3113AC6-B6C2-4B51-8542-94FFEB708074}" type="pres">
      <dgm:prSet presAssocID="{B7FDCAB0-F6C8-42A7-BA07-39CF24D54297}" presName="balance_33" presStyleLbl="alignAccFollowNode1" presStyleIdx="3" presStyleCnt="4">
        <dgm:presLayoutVars>
          <dgm:bulletEnabled val="1"/>
        </dgm:presLayoutVars>
      </dgm:prSet>
      <dgm:spPr>
        <a:solidFill>
          <a:schemeClr val="tx1">
            <a:alpha val="90000"/>
          </a:schemeClr>
        </a:solidFill>
      </dgm:spPr>
    </dgm:pt>
    <dgm:pt modelId="{DCA26444-504C-49C8-A47F-13042398E75A}" type="pres">
      <dgm:prSet presAssocID="{B7FDCAB0-F6C8-42A7-BA07-39CF24D54297}" presName="right_33_1" presStyleLbl="node1" presStyleIdx="0" presStyleCnt="6">
        <dgm:presLayoutVars>
          <dgm:bulletEnabled val="1"/>
        </dgm:presLayoutVars>
      </dgm:prSet>
      <dgm:spPr/>
    </dgm:pt>
    <dgm:pt modelId="{714F3743-6CD1-4594-BE42-818489E569CC}" type="pres">
      <dgm:prSet presAssocID="{B7FDCAB0-F6C8-42A7-BA07-39CF24D54297}" presName="right_33_2" presStyleLbl="node1" presStyleIdx="1" presStyleCnt="6">
        <dgm:presLayoutVars>
          <dgm:bulletEnabled val="1"/>
        </dgm:presLayoutVars>
      </dgm:prSet>
      <dgm:spPr/>
    </dgm:pt>
    <dgm:pt modelId="{648CF59F-AC1B-4FE8-B51D-E90A31DF554D}" type="pres">
      <dgm:prSet presAssocID="{B7FDCAB0-F6C8-42A7-BA07-39CF24D54297}" presName="right_33_3" presStyleLbl="node1" presStyleIdx="2" presStyleCnt="6">
        <dgm:presLayoutVars>
          <dgm:bulletEnabled val="1"/>
        </dgm:presLayoutVars>
      </dgm:prSet>
      <dgm:spPr/>
    </dgm:pt>
    <dgm:pt modelId="{1A33204D-DF2B-4591-ABF1-D83E3EB0E895}" type="pres">
      <dgm:prSet presAssocID="{B7FDCAB0-F6C8-42A7-BA07-39CF24D54297}" presName="left_33_1" presStyleLbl="node1" presStyleIdx="3" presStyleCnt="6">
        <dgm:presLayoutVars>
          <dgm:bulletEnabled val="1"/>
        </dgm:presLayoutVars>
      </dgm:prSet>
      <dgm:spPr/>
    </dgm:pt>
    <dgm:pt modelId="{B72CA324-4611-4BDA-8CE6-0653B9218CB4}" type="pres">
      <dgm:prSet presAssocID="{B7FDCAB0-F6C8-42A7-BA07-39CF24D54297}" presName="left_33_2" presStyleLbl="node1" presStyleIdx="4" presStyleCnt="6">
        <dgm:presLayoutVars>
          <dgm:bulletEnabled val="1"/>
        </dgm:presLayoutVars>
      </dgm:prSet>
      <dgm:spPr/>
    </dgm:pt>
    <dgm:pt modelId="{F835E02F-1F6F-4E8B-B8DD-A6E332C78720}" type="pres">
      <dgm:prSet presAssocID="{B7FDCAB0-F6C8-42A7-BA07-39CF24D54297}" presName="left_33_3" presStyleLbl="node1" presStyleIdx="5" presStyleCnt="6">
        <dgm:presLayoutVars>
          <dgm:bulletEnabled val="1"/>
        </dgm:presLayoutVars>
      </dgm:prSet>
      <dgm:spPr/>
    </dgm:pt>
  </dgm:ptLst>
  <dgm:cxnLst>
    <dgm:cxn modelId="{5E53350A-B7C8-4246-AD3C-8E0664C8F85D}" srcId="{F7ABE59B-288A-425B-A727-DA88AA8C947F}" destId="{76AF5C26-1B2B-4D81-BDE6-3D24D05B7A6D}" srcOrd="1" destOrd="0" parTransId="{C61E8A1C-6A41-4707-A90D-AADF2ADC784C}" sibTransId="{3A1B5A8D-D6E6-4996-AA4A-3CC54F92DA88}"/>
    <dgm:cxn modelId="{F5E25910-EE51-4C8B-AA9E-0BDB5426495C}" srcId="{F7ABE59B-288A-425B-A727-DA88AA8C947F}" destId="{67C4E70B-A139-4D5F-93FE-5076D5985EB3}" srcOrd="0" destOrd="0" parTransId="{CCC6A05E-583A-499A-AF1E-09DE190E106F}" sibTransId="{610D1774-6E9E-4232-B325-43D9D614E6D0}"/>
    <dgm:cxn modelId="{6CC1FC21-BE42-453B-8218-CFE9B69645B6}" type="presOf" srcId="{E98FDB5E-F22B-4CA3-A376-929A57B8E287}" destId="{714F3743-6CD1-4594-BE42-818489E569CC}" srcOrd="0" destOrd="0" presId="urn:microsoft.com/office/officeart/2005/8/layout/balance1"/>
    <dgm:cxn modelId="{E3D02133-1C43-4FF1-AF41-4C6ABBD28B65}" type="presOf" srcId="{A7F02239-207B-4C25-BD8B-B352C72E1187}" destId="{DCA26444-504C-49C8-A47F-13042398E75A}" srcOrd="0" destOrd="0" presId="urn:microsoft.com/office/officeart/2005/8/layout/balance1"/>
    <dgm:cxn modelId="{DAEE2339-7CC3-4016-A6AC-DB173DC6995E}" srcId="{59F0DD80-7E98-49E6-B253-49FC84F76583}" destId="{E98FDB5E-F22B-4CA3-A376-929A57B8E287}" srcOrd="1" destOrd="0" parTransId="{466ECD64-E2FA-42B2-A228-CD072A624280}" sibTransId="{B240405A-A48E-4420-9489-16B4BC3663F9}"/>
    <dgm:cxn modelId="{222AAF4A-9EA6-4B15-9D38-B4B11D5BB13F}" srcId="{B7FDCAB0-F6C8-42A7-BA07-39CF24D54297}" destId="{59F0DD80-7E98-49E6-B253-49FC84F76583}" srcOrd="1" destOrd="0" parTransId="{E1003623-7A98-4080-BF39-A79A70F7FBFC}" sibTransId="{E3F8AA50-F1E8-4FF2-88BC-E085B65132A4}"/>
    <dgm:cxn modelId="{662AF567-9C09-4949-BB2C-22FE497BC3C4}" type="presOf" srcId="{E8E91516-8A4E-495B-90DE-93F17B11862F}" destId="{648CF59F-AC1B-4FE8-B51D-E90A31DF554D}" srcOrd="0" destOrd="0" presId="urn:microsoft.com/office/officeart/2005/8/layout/balance1"/>
    <dgm:cxn modelId="{D7B4DD7D-A212-4F0E-BC7C-D2259366900E}" type="presOf" srcId="{B7FDCAB0-F6C8-42A7-BA07-39CF24D54297}" destId="{5969C3CA-EBDF-466A-9215-D9246E30E900}" srcOrd="0" destOrd="0" presId="urn:microsoft.com/office/officeart/2005/8/layout/balance1"/>
    <dgm:cxn modelId="{67228F8C-8C57-40CB-B8BB-0F54A74F6D15}" type="presOf" srcId="{76AF5C26-1B2B-4D81-BDE6-3D24D05B7A6D}" destId="{B72CA324-4611-4BDA-8CE6-0653B9218CB4}" srcOrd="0" destOrd="0" presId="urn:microsoft.com/office/officeart/2005/8/layout/balance1"/>
    <dgm:cxn modelId="{11BE2295-A68E-4675-92C8-26BE63AF947F}" type="presOf" srcId="{A80DD3BA-4AC7-46F8-89E4-78041A0CEA21}" destId="{F835E02F-1F6F-4E8B-B8DD-A6E332C78720}" srcOrd="0" destOrd="0" presId="urn:microsoft.com/office/officeart/2005/8/layout/balance1"/>
    <dgm:cxn modelId="{D0E9AA9A-F489-400B-ABD5-1A0E4D1DBC5A}" type="presOf" srcId="{67C4E70B-A139-4D5F-93FE-5076D5985EB3}" destId="{1A33204D-DF2B-4591-ABF1-D83E3EB0E895}" srcOrd="0" destOrd="0" presId="urn:microsoft.com/office/officeart/2005/8/layout/balance1"/>
    <dgm:cxn modelId="{2B48519F-47C1-4096-B1EC-7B757554612D}" srcId="{59F0DD80-7E98-49E6-B253-49FC84F76583}" destId="{E8E91516-8A4E-495B-90DE-93F17B11862F}" srcOrd="2" destOrd="0" parTransId="{064BC276-CA5D-4569-8668-02362848C4F8}" sibTransId="{91DAE024-FDB9-4664-80D8-FFAC968B716F}"/>
    <dgm:cxn modelId="{CB47FB9F-8D8A-418B-AFC7-22A03601A5B0}" srcId="{59F0DD80-7E98-49E6-B253-49FC84F76583}" destId="{A7F02239-207B-4C25-BD8B-B352C72E1187}" srcOrd="0" destOrd="0" parTransId="{42746DBE-F500-4E3B-86AA-3A98D0CF76CF}" sibTransId="{32B1CD7C-5B7C-43A8-9215-DD15417EC3EA}"/>
    <dgm:cxn modelId="{AE5987BF-E1EF-4CEC-9E7C-038F1756E84D}" srcId="{F7ABE59B-288A-425B-A727-DA88AA8C947F}" destId="{A80DD3BA-4AC7-46F8-89E4-78041A0CEA21}" srcOrd="2" destOrd="0" parTransId="{F5B2378D-1CE9-44F0-9E81-D7788D651017}" sibTransId="{04325D8F-7B29-456B-98AC-6D5D30C267CA}"/>
    <dgm:cxn modelId="{61F9E7C3-9F76-49E2-B669-18AB91897E22}" type="presOf" srcId="{59F0DD80-7E98-49E6-B253-49FC84F76583}" destId="{1A724920-D9E9-4A50-BDA6-53D672C23A9E}" srcOrd="0" destOrd="0" presId="urn:microsoft.com/office/officeart/2005/8/layout/balance1"/>
    <dgm:cxn modelId="{32AF79E1-C4B2-480D-886E-014D3E24EE25}" type="presOf" srcId="{F7ABE59B-288A-425B-A727-DA88AA8C947F}" destId="{F1CF31BC-0272-43F3-BC32-B5879578A7C0}" srcOrd="0" destOrd="0" presId="urn:microsoft.com/office/officeart/2005/8/layout/balance1"/>
    <dgm:cxn modelId="{A57309FF-4C82-42EC-89BE-F218ED936254}" srcId="{B7FDCAB0-F6C8-42A7-BA07-39CF24D54297}" destId="{F7ABE59B-288A-425B-A727-DA88AA8C947F}" srcOrd="0" destOrd="0" parTransId="{44016E73-EAEF-4906-B93D-3765D53F9138}" sibTransId="{47E16B45-990C-4E95-B45D-4A42C356E770}"/>
    <dgm:cxn modelId="{DBF23968-114D-41C2-9A39-3E7E1AED0862}" type="presParOf" srcId="{5969C3CA-EBDF-466A-9215-D9246E30E900}" destId="{C358FE89-2248-4EE6-AD46-4BC739DF5B40}" srcOrd="0" destOrd="0" presId="urn:microsoft.com/office/officeart/2005/8/layout/balance1"/>
    <dgm:cxn modelId="{FB1F021C-EE32-40D9-8453-F6F1074F71B2}" type="presParOf" srcId="{5969C3CA-EBDF-466A-9215-D9246E30E900}" destId="{02AFD493-F7D9-437B-BE29-FA56247EE701}" srcOrd="1" destOrd="0" presId="urn:microsoft.com/office/officeart/2005/8/layout/balance1"/>
    <dgm:cxn modelId="{170D0451-C754-4ECD-8A82-D384502F45A0}" type="presParOf" srcId="{02AFD493-F7D9-437B-BE29-FA56247EE701}" destId="{F1CF31BC-0272-43F3-BC32-B5879578A7C0}" srcOrd="0" destOrd="0" presId="urn:microsoft.com/office/officeart/2005/8/layout/balance1"/>
    <dgm:cxn modelId="{DAC1692C-A04D-47BD-A8A7-92F9143DFDDF}" type="presParOf" srcId="{02AFD493-F7D9-437B-BE29-FA56247EE701}" destId="{1A724920-D9E9-4A50-BDA6-53D672C23A9E}" srcOrd="1" destOrd="0" presId="urn:microsoft.com/office/officeart/2005/8/layout/balance1"/>
    <dgm:cxn modelId="{5A94BF7B-3990-4024-A532-874036AACE42}" type="presParOf" srcId="{5969C3CA-EBDF-466A-9215-D9246E30E900}" destId="{ACE8F8D6-FB38-496E-8FE9-91EBFF76F4EE}" srcOrd="2" destOrd="0" presId="urn:microsoft.com/office/officeart/2005/8/layout/balance1"/>
    <dgm:cxn modelId="{16EEDDF9-7509-4F40-9A9A-4A989A9E07E0}" type="presParOf" srcId="{ACE8F8D6-FB38-496E-8FE9-91EBFF76F4EE}" destId="{25B50F0B-78FF-4224-B49E-5DEB2723D3CC}" srcOrd="0" destOrd="0" presId="urn:microsoft.com/office/officeart/2005/8/layout/balance1"/>
    <dgm:cxn modelId="{EDEC3D87-E1ED-415B-ADA8-DC7C088BCAB8}" type="presParOf" srcId="{ACE8F8D6-FB38-496E-8FE9-91EBFF76F4EE}" destId="{717F9B60-4CB8-4F95-B15B-B9C8A3EEA761}" srcOrd="1" destOrd="0" presId="urn:microsoft.com/office/officeart/2005/8/layout/balance1"/>
    <dgm:cxn modelId="{DD9D564D-094B-4530-A155-5BE1BA806B1B}" type="presParOf" srcId="{ACE8F8D6-FB38-496E-8FE9-91EBFF76F4EE}" destId="{E3113AC6-B6C2-4B51-8542-94FFEB708074}" srcOrd="2" destOrd="0" presId="urn:microsoft.com/office/officeart/2005/8/layout/balance1"/>
    <dgm:cxn modelId="{BFC01D10-87C3-4381-943F-8E60D547C880}" type="presParOf" srcId="{ACE8F8D6-FB38-496E-8FE9-91EBFF76F4EE}" destId="{DCA26444-504C-49C8-A47F-13042398E75A}" srcOrd="3" destOrd="0" presId="urn:microsoft.com/office/officeart/2005/8/layout/balance1"/>
    <dgm:cxn modelId="{125EEE9F-1CE9-4D01-909F-2D285768EE47}" type="presParOf" srcId="{ACE8F8D6-FB38-496E-8FE9-91EBFF76F4EE}" destId="{714F3743-6CD1-4594-BE42-818489E569CC}" srcOrd="4" destOrd="0" presId="urn:microsoft.com/office/officeart/2005/8/layout/balance1"/>
    <dgm:cxn modelId="{81D9290C-2CF3-4B8F-97BE-57C07655AF60}" type="presParOf" srcId="{ACE8F8D6-FB38-496E-8FE9-91EBFF76F4EE}" destId="{648CF59F-AC1B-4FE8-B51D-E90A31DF554D}" srcOrd="5" destOrd="0" presId="urn:microsoft.com/office/officeart/2005/8/layout/balance1"/>
    <dgm:cxn modelId="{518AF332-19AF-4720-A307-8C2AE618141E}" type="presParOf" srcId="{ACE8F8D6-FB38-496E-8FE9-91EBFF76F4EE}" destId="{1A33204D-DF2B-4591-ABF1-D83E3EB0E895}" srcOrd="6" destOrd="0" presId="urn:microsoft.com/office/officeart/2005/8/layout/balance1"/>
    <dgm:cxn modelId="{5D36094A-C2A2-44D8-B475-FD12F6BF367D}" type="presParOf" srcId="{ACE8F8D6-FB38-496E-8FE9-91EBFF76F4EE}" destId="{B72CA324-4611-4BDA-8CE6-0653B9218CB4}" srcOrd="7" destOrd="0" presId="urn:microsoft.com/office/officeart/2005/8/layout/balance1"/>
    <dgm:cxn modelId="{ADACA16B-A815-48DA-AEEE-D44B38C60EDD}" type="presParOf" srcId="{ACE8F8D6-FB38-496E-8FE9-91EBFF76F4EE}" destId="{F835E02F-1F6F-4E8B-B8DD-A6E332C78720}" srcOrd="8" destOrd="0" presId="urn:microsoft.com/office/officeart/2005/8/layout/balance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813F6D-FAA0-4F7A-B216-C4F149931BEB}" type="doc">
      <dgm:prSet loTypeId="urn:microsoft.com/office/officeart/2005/8/layout/hProcess3" loCatId="process" qsTypeId="urn:microsoft.com/office/officeart/2005/8/quickstyle/simple1#2" qsCatId="simple" csTypeId="urn:microsoft.com/office/officeart/2005/8/colors/accent1_2#2" csCatId="accent1" phldr="1"/>
      <dgm:spPr/>
    </dgm:pt>
    <dgm:pt modelId="{854D3E11-A83F-4BF4-A036-1B20B9CAC8BD}">
      <dgm:prSet phldrT="[Text]"/>
      <dgm:spPr/>
      <dgm:t>
        <a:bodyPr/>
        <a:lstStyle/>
        <a:p>
          <a:r>
            <a:rPr lang="en-US" dirty="0">
              <a:solidFill>
                <a:schemeClr val="bg1"/>
              </a:solidFill>
            </a:rPr>
            <a:t>Biometrics   </a:t>
          </a:r>
          <a:endParaRPr lang="en-IN" dirty="0">
            <a:solidFill>
              <a:schemeClr val="bg1"/>
            </a:solidFill>
          </a:endParaRPr>
        </a:p>
      </dgm:t>
    </dgm:pt>
    <dgm:pt modelId="{AABCCFDD-23DE-4E40-B526-E4068D7BF638}" type="parTrans" cxnId="{EBC6C1EA-AF05-48A9-901E-8E43A5E34219}">
      <dgm:prSet/>
      <dgm:spPr/>
      <dgm:t>
        <a:bodyPr/>
        <a:lstStyle/>
        <a:p>
          <a:endParaRPr lang="en-IN"/>
        </a:p>
      </dgm:t>
    </dgm:pt>
    <dgm:pt modelId="{57D0A53C-E9E4-4360-8F24-A8D50F716E7A}" type="sibTrans" cxnId="{EBC6C1EA-AF05-48A9-901E-8E43A5E34219}">
      <dgm:prSet/>
      <dgm:spPr/>
      <dgm:t>
        <a:bodyPr/>
        <a:lstStyle/>
        <a:p>
          <a:endParaRPr lang="en-IN"/>
        </a:p>
      </dgm:t>
    </dgm:pt>
    <dgm:pt modelId="{66774DDD-9222-4CBB-A758-8131F94C05FA}">
      <dgm:prSet phldrT="[Text]"/>
      <dgm:spPr/>
      <dgm:t>
        <a:bodyPr/>
        <a:lstStyle/>
        <a:p>
          <a:r>
            <a:rPr lang="en-US" dirty="0">
              <a:solidFill>
                <a:schemeClr val="bg1"/>
              </a:solidFill>
            </a:rPr>
            <a:t>12 digital patterns</a:t>
          </a:r>
          <a:endParaRPr lang="en-IN" dirty="0">
            <a:solidFill>
              <a:schemeClr val="bg1"/>
            </a:solidFill>
          </a:endParaRPr>
        </a:p>
      </dgm:t>
    </dgm:pt>
    <dgm:pt modelId="{4590DDB3-21AB-4758-8E76-25A87F636FDD}" type="parTrans" cxnId="{8ECD8A40-2683-4A5E-8A9A-757450218328}">
      <dgm:prSet/>
      <dgm:spPr/>
      <dgm:t>
        <a:bodyPr/>
        <a:lstStyle/>
        <a:p>
          <a:endParaRPr lang="en-IN"/>
        </a:p>
      </dgm:t>
    </dgm:pt>
    <dgm:pt modelId="{A6DAB62F-8ED2-4EFA-8385-B19782FF6DE2}" type="sibTrans" cxnId="{8ECD8A40-2683-4A5E-8A9A-757450218328}">
      <dgm:prSet/>
      <dgm:spPr/>
      <dgm:t>
        <a:bodyPr/>
        <a:lstStyle/>
        <a:p>
          <a:endParaRPr lang="en-IN"/>
        </a:p>
      </dgm:t>
    </dgm:pt>
    <dgm:pt modelId="{E86ADDB0-FD37-4045-BAE5-98268245EF02}">
      <dgm:prSet phldrT="[Text]"/>
      <dgm:spPr/>
      <dgm:t>
        <a:bodyPr/>
        <a:lstStyle/>
        <a:p>
          <a:r>
            <a:rPr lang="en-US" dirty="0">
              <a:solidFill>
                <a:schemeClr val="bg1"/>
              </a:solidFill>
            </a:rPr>
            <a:t>Uniqueness check</a:t>
          </a:r>
          <a:endParaRPr lang="en-IN" dirty="0">
            <a:solidFill>
              <a:schemeClr val="bg1"/>
            </a:solidFill>
          </a:endParaRPr>
        </a:p>
      </dgm:t>
    </dgm:pt>
    <dgm:pt modelId="{EB3FEE4E-2373-472E-B452-795CC5607B60}" type="parTrans" cxnId="{2A27C3DA-EEC0-4AFF-AE72-6A7B50DB8B9A}">
      <dgm:prSet/>
      <dgm:spPr/>
      <dgm:t>
        <a:bodyPr/>
        <a:lstStyle/>
        <a:p>
          <a:endParaRPr lang="en-IN"/>
        </a:p>
      </dgm:t>
    </dgm:pt>
    <dgm:pt modelId="{6D9E4000-B9B7-4BAB-8DBE-2351632C7FE2}" type="sibTrans" cxnId="{2A27C3DA-EEC0-4AFF-AE72-6A7B50DB8B9A}">
      <dgm:prSet/>
      <dgm:spPr/>
      <dgm:t>
        <a:bodyPr/>
        <a:lstStyle/>
        <a:p>
          <a:endParaRPr lang="en-IN"/>
        </a:p>
      </dgm:t>
    </dgm:pt>
    <dgm:pt modelId="{448E5012-7796-41EB-8600-2D7D23306001}">
      <dgm:prSet phldrT="[Text]"/>
      <dgm:spPr/>
      <dgm:t>
        <a:bodyPr/>
        <a:lstStyle/>
        <a:p>
          <a:r>
            <a:rPr lang="en-US" b="1" dirty="0">
              <a:solidFill>
                <a:schemeClr val="bg1"/>
              </a:solidFill>
            </a:rPr>
            <a:t> Aadhaar number</a:t>
          </a:r>
          <a:endParaRPr lang="en-IN" b="1" dirty="0">
            <a:solidFill>
              <a:schemeClr val="bg1"/>
            </a:solidFill>
          </a:endParaRPr>
        </a:p>
      </dgm:t>
    </dgm:pt>
    <dgm:pt modelId="{FEFED37C-3D65-46F5-8D54-AF25E68B3096}" type="parTrans" cxnId="{3CA9080E-8CB5-450F-8F34-909A12EEA195}">
      <dgm:prSet/>
      <dgm:spPr/>
      <dgm:t>
        <a:bodyPr/>
        <a:lstStyle/>
        <a:p>
          <a:endParaRPr lang="en-IN"/>
        </a:p>
      </dgm:t>
    </dgm:pt>
    <dgm:pt modelId="{B18372E9-ABC9-42D8-8242-C30F9892CD61}" type="sibTrans" cxnId="{3CA9080E-8CB5-450F-8F34-909A12EEA195}">
      <dgm:prSet/>
      <dgm:spPr/>
      <dgm:t>
        <a:bodyPr/>
        <a:lstStyle/>
        <a:p>
          <a:endParaRPr lang="en-IN"/>
        </a:p>
      </dgm:t>
    </dgm:pt>
    <dgm:pt modelId="{A3C43A06-82BD-4304-93CC-9F9A73F741C2}" type="pres">
      <dgm:prSet presAssocID="{B5813F6D-FAA0-4F7A-B216-C4F149931BEB}" presName="Name0" presStyleCnt="0">
        <dgm:presLayoutVars>
          <dgm:dir/>
          <dgm:animLvl val="lvl"/>
          <dgm:resizeHandles val="exact"/>
        </dgm:presLayoutVars>
      </dgm:prSet>
      <dgm:spPr/>
    </dgm:pt>
    <dgm:pt modelId="{F88BACCB-D063-4579-9291-F55611280B5F}" type="pres">
      <dgm:prSet presAssocID="{B5813F6D-FAA0-4F7A-B216-C4F149931BEB}" presName="dummy" presStyleCnt="0"/>
      <dgm:spPr/>
    </dgm:pt>
    <dgm:pt modelId="{12F59B54-736D-44C3-B3CE-F3FE7CE57924}" type="pres">
      <dgm:prSet presAssocID="{B5813F6D-FAA0-4F7A-B216-C4F149931BEB}" presName="linH" presStyleCnt="0"/>
      <dgm:spPr/>
    </dgm:pt>
    <dgm:pt modelId="{5A6945AD-2E54-4461-B3BF-1D684FB0EBA1}" type="pres">
      <dgm:prSet presAssocID="{B5813F6D-FAA0-4F7A-B216-C4F149931BEB}" presName="padding1" presStyleCnt="0"/>
      <dgm:spPr/>
    </dgm:pt>
    <dgm:pt modelId="{C0187846-9BEB-4CEF-B3E5-A890D7BB4D89}" type="pres">
      <dgm:prSet presAssocID="{854D3E11-A83F-4BF4-A036-1B20B9CAC8BD}" presName="linV" presStyleCnt="0"/>
      <dgm:spPr/>
    </dgm:pt>
    <dgm:pt modelId="{BB2A5802-7D90-4770-9084-EE713263E0E4}" type="pres">
      <dgm:prSet presAssocID="{854D3E11-A83F-4BF4-A036-1B20B9CAC8BD}" presName="spVertical1" presStyleCnt="0"/>
      <dgm:spPr/>
    </dgm:pt>
    <dgm:pt modelId="{6078B751-C9D1-4730-A42C-FEC69A60BFAA}" type="pres">
      <dgm:prSet presAssocID="{854D3E11-A83F-4BF4-A036-1B20B9CAC8BD}" presName="parTx" presStyleLbl="revTx" presStyleIdx="0" presStyleCnt="4" custLinFactNeighborX="-38321">
        <dgm:presLayoutVars>
          <dgm:chMax val="0"/>
          <dgm:chPref val="0"/>
          <dgm:bulletEnabled val="1"/>
        </dgm:presLayoutVars>
      </dgm:prSet>
      <dgm:spPr/>
    </dgm:pt>
    <dgm:pt modelId="{AD98AE9C-5DAF-4160-8E5F-9A51BBBACA32}" type="pres">
      <dgm:prSet presAssocID="{854D3E11-A83F-4BF4-A036-1B20B9CAC8BD}" presName="spVertical2" presStyleCnt="0"/>
      <dgm:spPr/>
    </dgm:pt>
    <dgm:pt modelId="{DD99CBBA-07FF-4659-9C04-E6296BE14D88}" type="pres">
      <dgm:prSet presAssocID="{854D3E11-A83F-4BF4-A036-1B20B9CAC8BD}" presName="spVertical3" presStyleCnt="0"/>
      <dgm:spPr/>
    </dgm:pt>
    <dgm:pt modelId="{E95EA9A8-A47A-4985-9659-089631192087}" type="pres">
      <dgm:prSet presAssocID="{57D0A53C-E9E4-4360-8F24-A8D50F716E7A}" presName="space" presStyleCnt="0"/>
      <dgm:spPr/>
    </dgm:pt>
    <dgm:pt modelId="{CDC4ED12-A5B5-4C6A-8A03-FEF06F13E32C}" type="pres">
      <dgm:prSet presAssocID="{66774DDD-9222-4CBB-A758-8131F94C05FA}" presName="linV" presStyleCnt="0"/>
      <dgm:spPr/>
    </dgm:pt>
    <dgm:pt modelId="{6DB02C71-3E0A-4485-8D69-B3DDDA609175}" type="pres">
      <dgm:prSet presAssocID="{66774DDD-9222-4CBB-A758-8131F94C05FA}" presName="spVertical1" presStyleCnt="0"/>
      <dgm:spPr/>
    </dgm:pt>
    <dgm:pt modelId="{CF2DDF6A-2383-4CD0-B097-1DA768EEA587}" type="pres">
      <dgm:prSet presAssocID="{66774DDD-9222-4CBB-A758-8131F94C05FA}" presName="parTx" presStyleLbl="revTx" presStyleIdx="1" presStyleCnt="4" custLinFactNeighborX="-14078">
        <dgm:presLayoutVars>
          <dgm:chMax val="0"/>
          <dgm:chPref val="0"/>
          <dgm:bulletEnabled val="1"/>
        </dgm:presLayoutVars>
      </dgm:prSet>
      <dgm:spPr/>
    </dgm:pt>
    <dgm:pt modelId="{00E56DD5-B1CE-4C9A-A307-0C7F14527989}" type="pres">
      <dgm:prSet presAssocID="{66774DDD-9222-4CBB-A758-8131F94C05FA}" presName="spVertical2" presStyleCnt="0"/>
      <dgm:spPr/>
    </dgm:pt>
    <dgm:pt modelId="{34B47EF5-BF55-4245-9932-84029BA51C93}" type="pres">
      <dgm:prSet presAssocID="{66774DDD-9222-4CBB-A758-8131F94C05FA}" presName="spVertical3" presStyleCnt="0"/>
      <dgm:spPr/>
    </dgm:pt>
    <dgm:pt modelId="{0D3C6376-A709-4590-829E-563C6336DF2B}" type="pres">
      <dgm:prSet presAssocID="{A6DAB62F-8ED2-4EFA-8385-B19782FF6DE2}" presName="space" presStyleCnt="0"/>
      <dgm:spPr/>
    </dgm:pt>
    <dgm:pt modelId="{FC0739EB-DDC1-436E-B342-9B083D1D695C}" type="pres">
      <dgm:prSet presAssocID="{E86ADDB0-FD37-4045-BAE5-98268245EF02}" presName="linV" presStyleCnt="0"/>
      <dgm:spPr/>
    </dgm:pt>
    <dgm:pt modelId="{02ABE2B5-4790-46B1-BDE5-02CD2345F9D4}" type="pres">
      <dgm:prSet presAssocID="{E86ADDB0-FD37-4045-BAE5-98268245EF02}" presName="spVertical1" presStyleCnt="0"/>
      <dgm:spPr/>
    </dgm:pt>
    <dgm:pt modelId="{04BF609D-B2B6-426B-8628-7D93E46EC1B4}" type="pres">
      <dgm:prSet presAssocID="{E86ADDB0-FD37-4045-BAE5-98268245EF02}" presName="parTx" presStyleLbl="revTx" presStyleIdx="2" presStyleCnt="4">
        <dgm:presLayoutVars>
          <dgm:chMax val="0"/>
          <dgm:chPref val="0"/>
          <dgm:bulletEnabled val="1"/>
        </dgm:presLayoutVars>
      </dgm:prSet>
      <dgm:spPr/>
    </dgm:pt>
    <dgm:pt modelId="{20481B5B-BC5E-4214-9A89-E2D9C07361D7}" type="pres">
      <dgm:prSet presAssocID="{E86ADDB0-FD37-4045-BAE5-98268245EF02}" presName="spVertical2" presStyleCnt="0"/>
      <dgm:spPr/>
    </dgm:pt>
    <dgm:pt modelId="{A9E9D401-47AB-473D-9181-4518F3AC6B83}" type="pres">
      <dgm:prSet presAssocID="{E86ADDB0-FD37-4045-BAE5-98268245EF02}" presName="spVertical3" presStyleCnt="0"/>
      <dgm:spPr/>
    </dgm:pt>
    <dgm:pt modelId="{982E0C71-694F-47AB-843D-6BBBD20454A7}" type="pres">
      <dgm:prSet presAssocID="{6D9E4000-B9B7-4BAB-8DBE-2351632C7FE2}" presName="space" presStyleCnt="0"/>
      <dgm:spPr/>
    </dgm:pt>
    <dgm:pt modelId="{B39EFED0-2640-4879-99AF-F6810FDF90FE}" type="pres">
      <dgm:prSet presAssocID="{448E5012-7796-41EB-8600-2D7D23306001}" presName="linV" presStyleCnt="0"/>
      <dgm:spPr/>
    </dgm:pt>
    <dgm:pt modelId="{92C706D1-D62D-41B5-95C8-10DBABD794B3}" type="pres">
      <dgm:prSet presAssocID="{448E5012-7796-41EB-8600-2D7D23306001}" presName="spVertical1" presStyleCnt="0"/>
      <dgm:spPr/>
    </dgm:pt>
    <dgm:pt modelId="{690993EF-8134-4CA3-AAF2-C968A84BED9B}" type="pres">
      <dgm:prSet presAssocID="{448E5012-7796-41EB-8600-2D7D23306001}" presName="parTx" presStyleLbl="revTx" presStyleIdx="3" presStyleCnt="4" custLinFactNeighborX="15541">
        <dgm:presLayoutVars>
          <dgm:chMax val="0"/>
          <dgm:chPref val="0"/>
          <dgm:bulletEnabled val="1"/>
        </dgm:presLayoutVars>
      </dgm:prSet>
      <dgm:spPr/>
    </dgm:pt>
    <dgm:pt modelId="{418B1DAE-6E5A-43CC-B3C3-9A6BD3403CDF}" type="pres">
      <dgm:prSet presAssocID="{448E5012-7796-41EB-8600-2D7D23306001}" presName="spVertical2" presStyleCnt="0"/>
      <dgm:spPr/>
    </dgm:pt>
    <dgm:pt modelId="{FA2D1C5F-C50D-4D1E-A5B6-20CC18AFD42F}" type="pres">
      <dgm:prSet presAssocID="{448E5012-7796-41EB-8600-2D7D23306001}" presName="spVertical3" presStyleCnt="0"/>
      <dgm:spPr/>
    </dgm:pt>
    <dgm:pt modelId="{45F9B5B3-AE4C-434C-8B1B-C98BAAA204DC}" type="pres">
      <dgm:prSet presAssocID="{B5813F6D-FAA0-4F7A-B216-C4F149931BEB}" presName="padding2" presStyleCnt="0"/>
      <dgm:spPr/>
    </dgm:pt>
    <dgm:pt modelId="{01B99A85-F387-4ED1-9A3B-BE3738CFC6AC}" type="pres">
      <dgm:prSet presAssocID="{B5813F6D-FAA0-4F7A-B216-C4F149931BEB}" presName="negArrow" presStyleCnt="0"/>
      <dgm:spPr/>
    </dgm:pt>
    <dgm:pt modelId="{695075B7-64D7-4691-8BF3-1CF94FE265D2}" type="pres">
      <dgm:prSet presAssocID="{B5813F6D-FAA0-4F7A-B216-C4F149931BEB}" presName="backgroundArrow" presStyleLbl="node1" presStyleIdx="0" presStyleCnt="1"/>
      <dgm:spPr/>
    </dgm:pt>
  </dgm:ptLst>
  <dgm:cxnLst>
    <dgm:cxn modelId="{3CA9080E-8CB5-450F-8F34-909A12EEA195}" srcId="{B5813F6D-FAA0-4F7A-B216-C4F149931BEB}" destId="{448E5012-7796-41EB-8600-2D7D23306001}" srcOrd="3" destOrd="0" parTransId="{FEFED37C-3D65-46F5-8D54-AF25E68B3096}" sibTransId="{B18372E9-ABC9-42D8-8242-C30F9892CD61}"/>
    <dgm:cxn modelId="{F0362535-8E9D-46A7-95FC-C28BEFB03446}" type="presOf" srcId="{66774DDD-9222-4CBB-A758-8131F94C05FA}" destId="{CF2DDF6A-2383-4CD0-B097-1DA768EEA587}" srcOrd="0" destOrd="0" presId="urn:microsoft.com/office/officeart/2005/8/layout/hProcess3"/>
    <dgm:cxn modelId="{8ECD8A40-2683-4A5E-8A9A-757450218328}" srcId="{B5813F6D-FAA0-4F7A-B216-C4F149931BEB}" destId="{66774DDD-9222-4CBB-A758-8131F94C05FA}" srcOrd="1" destOrd="0" parTransId="{4590DDB3-21AB-4758-8E76-25A87F636FDD}" sibTransId="{A6DAB62F-8ED2-4EFA-8385-B19782FF6DE2}"/>
    <dgm:cxn modelId="{232FA9C3-68AD-4AA3-B063-95657C8B618B}" type="presOf" srcId="{854D3E11-A83F-4BF4-A036-1B20B9CAC8BD}" destId="{6078B751-C9D1-4730-A42C-FEC69A60BFAA}" srcOrd="0" destOrd="0" presId="urn:microsoft.com/office/officeart/2005/8/layout/hProcess3"/>
    <dgm:cxn modelId="{6D6511D1-89B3-4A2C-91E7-F9050135FF08}" type="presOf" srcId="{B5813F6D-FAA0-4F7A-B216-C4F149931BEB}" destId="{A3C43A06-82BD-4304-93CC-9F9A73F741C2}" srcOrd="0" destOrd="0" presId="urn:microsoft.com/office/officeart/2005/8/layout/hProcess3"/>
    <dgm:cxn modelId="{2A27C3DA-EEC0-4AFF-AE72-6A7B50DB8B9A}" srcId="{B5813F6D-FAA0-4F7A-B216-C4F149931BEB}" destId="{E86ADDB0-FD37-4045-BAE5-98268245EF02}" srcOrd="2" destOrd="0" parTransId="{EB3FEE4E-2373-472E-B452-795CC5607B60}" sibTransId="{6D9E4000-B9B7-4BAB-8DBE-2351632C7FE2}"/>
    <dgm:cxn modelId="{6168DBDD-CD0E-42EF-B2D7-39910623C45B}" type="presOf" srcId="{448E5012-7796-41EB-8600-2D7D23306001}" destId="{690993EF-8134-4CA3-AAF2-C968A84BED9B}" srcOrd="0" destOrd="0" presId="urn:microsoft.com/office/officeart/2005/8/layout/hProcess3"/>
    <dgm:cxn modelId="{C54AADE1-8A10-44BC-9784-8CF6E5D52E14}" type="presOf" srcId="{E86ADDB0-FD37-4045-BAE5-98268245EF02}" destId="{04BF609D-B2B6-426B-8628-7D93E46EC1B4}" srcOrd="0" destOrd="0" presId="urn:microsoft.com/office/officeart/2005/8/layout/hProcess3"/>
    <dgm:cxn modelId="{EBC6C1EA-AF05-48A9-901E-8E43A5E34219}" srcId="{B5813F6D-FAA0-4F7A-B216-C4F149931BEB}" destId="{854D3E11-A83F-4BF4-A036-1B20B9CAC8BD}" srcOrd="0" destOrd="0" parTransId="{AABCCFDD-23DE-4E40-B526-E4068D7BF638}" sibTransId="{57D0A53C-E9E4-4360-8F24-A8D50F716E7A}"/>
    <dgm:cxn modelId="{EA468799-3107-43A6-84B0-A2E32C2BBB32}" type="presParOf" srcId="{A3C43A06-82BD-4304-93CC-9F9A73F741C2}" destId="{F88BACCB-D063-4579-9291-F55611280B5F}" srcOrd="0" destOrd="0" presId="urn:microsoft.com/office/officeart/2005/8/layout/hProcess3"/>
    <dgm:cxn modelId="{8DC3C6AB-7EA8-4DEF-95D3-9C90C790F3D7}" type="presParOf" srcId="{A3C43A06-82BD-4304-93CC-9F9A73F741C2}" destId="{12F59B54-736D-44C3-B3CE-F3FE7CE57924}" srcOrd="1" destOrd="0" presId="urn:microsoft.com/office/officeart/2005/8/layout/hProcess3"/>
    <dgm:cxn modelId="{C0277F4F-36BD-457B-8811-FD971CD030CD}" type="presParOf" srcId="{12F59B54-736D-44C3-B3CE-F3FE7CE57924}" destId="{5A6945AD-2E54-4461-B3BF-1D684FB0EBA1}" srcOrd="0" destOrd="0" presId="urn:microsoft.com/office/officeart/2005/8/layout/hProcess3"/>
    <dgm:cxn modelId="{4E6DA744-889E-4579-80D4-822051C1A802}" type="presParOf" srcId="{12F59B54-736D-44C3-B3CE-F3FE7CE57924}" destId="{C0187846-9BEB-4CEF-B3E5-A890D7BB4D89}" srcOrd="1" destOrd="0" presId="urn:microsoft.com/office/officeart/2005/8/layout/hProcess3"/>
    <dgm:cxn modelId="{5651C8F1-4AE4-4540-9180-A0BBC84183D4}" type="presParOf" srcId="{C0187846-9BEB-4CEF-B3E5-A890D7BB4D89}" destId="{BB2A5802-7D90-4770-9084-EE713263E0E4}" srcOrd="0" destOrd="0" presId="urn:microsoft.com/office/officeart/2005/8/layout/hProcess3"/>
    <dgm:cxn modelId="{928E23CD-BD25-4BC9-BB91-8505F6601B78}" type="presParOf" srcId="{C0187846-9BEB-4CEF-B3E5-A890D7BB4D89}" destId="{6078B751-C9D1-4730-A42C-FEC69A60BFAA}" srcOrd="1" destOrd="0" presId="urn:microsoft.com/office/officeart/2005/8/layout/hProcess3"/>
    <dgm:cxn modelId="{B07F0D5A-8575-4800-AB80-8F52E30C578A}" type="presParOf" srcId="{C0187846-9BEB-4CEF-B3E5-A890D7BB4D89}" destId="{AD98AE9C-5DAF-4160-8E5F-9A51BBBACA32}" srcOrd="2" destOrd="0" presId="urn:microsoft.com/office/officeart/2005/8/layout/hProcess3"/>
    <dgm:cxn modelId="{8A75B87C-FEAF-42AF-9893-8BD369070939}" type="presParOf" srcId="{C0187846-9BEB-4CEF-B3E5-A890D7BB4D89}" destId="{DD99CBBA-07FF-4659-9C04-E6296BE14D88}" srcOrd="3" destOrd="0" presId="urn:microsoft.com/office/officeart/2005/8/layout/hProcess3"/>
    <dgm:cxn modelId="{211FCD7A-552F-4781-B937-773DEC19A3E1}" type="presParOf" srcId="{12F59B54-736D-44C3-B3CE-F3FE7CE57924}" destId="{E95EA9A8-A47A-4985-9659-089631192087}" srcOrd="2" destOrd="0" presId="urn:microsoft.com/office/officeart/2005/8/layout/hProcess3"/>
    <dgm:cxn modelId="{F39E51EE-D51A-4D67-9D1B-DEE00F71EB4E}" type="presParOf" srcId="{12F59B54-736D-44C3-B3CE-F3FE7CE57924}" destId="{CDC4ED12-A5B5-4C6A-8A03-FEF06F13E32C}" srcOrd="3" destOrd="0" presId="urn:microsoft.com/office/officeart/2005/8/layout/hProcess3"/>
    <dgm:cxn modelId="{B586F460-79AF-4700-9D3C-22693682597E}" type="presParOf" srcId="{CDC4ED12-A5B5-4C6A-8A03-FEF06F13E32C}" destId="{6DB02C71-3E0A-4485-8D69-B3DDDA609175}" srcOrd="0" destOrd="0" presId="urn:microsoft.com/office/officeart/2005/8/layout/hProcess3"/>
    <dgm:cxn modelId="{84A154B9-4AD5-4CEC-9E8A-0CDE7D3CB3FE}" type="presParOf" srcId="{CDC4ED12-A5B5-4C6A-8A03-FEF06F13E32C}" destId="{CF2DDF6A-2383-4CD0-B097-1DA768EEA587}" srcOrd="1" destOrd="0" presId="urn:microsoft.com/office/officeart/2005/8/layout/hProcess3"/>
    <dgm:cxn modelId="{2AB56CBF-57EA-4A29-8154-DACED63E53A2}" type="presParOf" srcId="{CDC4ED12-A5B5-4C6A-8A03-FEF06F13E32C}" destId="{00E56DD5-B1CE-4C9A-A307-0C7F14527989}" srcOrd="2" destOrd="0" presId="urn:microsoft.com/office/officeart/2005/8/layout/hProcess3"/>
    <dgm:cxn modelId="{265BC1FF-09C5-4AC3-B555-D639260007FC}" type="presParOf" srcId="{CDC4ED12-A5B5-4C6A-8A03-FEF06F13E32C}" destId="{34B47EF5-BF55-4245-9932-84029BA51C93}" srcOrd="3" destOrd="0" presId="urn:microsoft.com/office/officeart/2005/8/layout/hProcess3"/>
    <dgm:cxn modelId="{C9B01E29-AAE4-4158-B8D1-5A14DE941E72}" type="presParOf" srcId="{12F59B54-736D-44C3-B3CE-F3FE7CE57924}" destId="{0D3C6376-A709-4590-829E-563C6336DF2B}" srcOrd="4" destOrd="0" presId="urn:microsoft.com/office/officeart/2005/8/layout/hProcess3"/>
    <dgm:cxn modelId="{A1EC4CCA-1E88-4BD6-BB97-0B414AFD823F}" type="presParOf" srcId="{12F59B54-736D-44C3-B3CE-F3FE7CE57924}" destId="{FC0739EB-DDC1-436E-B342-9B083D1D695C}" srcOrd="5" destOrd="0" presId="urn:microsoft.com/office/officeart/2005/8/layout/hProcess3"/>
    <dgm:cxn modelId="{CD6C21D5-C7F4-4A17-944B-C62CB5C1A161}" type="presParOf" srcId="{FC0739EB-DDC1-436E-B342-9B083D1D695C}" destId="{02ABE2B5-4790-46B1-BDE5-02CD2345F9D4}" srcOrd="0" destOrd="0" presId="urn:microsoft.com/office/officeart/2005/8/layout/hProcess3"/>
    <dgm:cxn modelId="{71498DC3-EC12-4119-B4F1-F882796438CD}" type="presParOf" srcId="{FC0739EB-DDC1-436E-B342-9B083D1D695C}" destId="{04BF609D-B2B6-426B-8628-7D93E46EC1B4}" srcOrd="1" destOrd="0" presId="urn:microsoft.com/office/officeart/2005/8/layout/hProcess3"/>
    <dgm:cxn modelId="{F462691F-D536-45F7-865E-6C27EB4982B7}" type="presParOf" srcId="{FC0739EB-DDC1-436E-B342-9B083D1D695C}" destId="{20481B5B-BC5E-4214-9A89-E2D9C07361D7}" srcOrd="2" destOrd="0" presId="urn:microsoft.com/office/officeart/2005/8/layout/hProcess3"/>
    <dgm:cxn modelId="{C4231947-1513-41FE-874D-E4750AC60033}" type="presParOf" srcId="{FC0739EB-DDC1-436E-B342-9B083D1D695C}" destId="{A9E9D401-47AB-473D-9181-4518F3AC6B83}" srcOrd="3" destOrd="0" presId="urn:microsoft.com/office/officeart/2005/8/layout/hProcess3"/>
    <dgm:cxn modelId="{A64C0E17-93E5-439D-A2F1-2F416B932586}" type="presParOf" srcId="{12F59B54-736D-44C3-B3CE-F3FE7CE57924}" destId="{982E0C71-694F-47AB-843D-6BBBD20454A7}" srcOrd="6" destOrd="0" presId="urn:microsoft.com/office/officeart/2005/8/layout/hProcess3"/>
    <dgm:cxn modelId="{05A941F4-E7C7-4801-B45D-2535D36FAB00}" type="presParOf" srcId="{12F59B54-736D-44C3-B3CE-F3FE7CE57924}" destId="{B39EFED0-2640-4879-99AF-F6810FDF90FE}" srcOrd="7" destOrd="0" presId="urn:microsoft.com/office/officeart/2005/8/layout/hProcess3"/>
    <dgm:cxn modelId="{9126F4D5-9E59-4055-A7CF-1B0F2109B0C1}" type="presParOf" srcId="{B39EFED0-2640-4879-99AF-F6810FDF90FE}" destId="{92C706D1-D62D-41B5-95C8-10DBABD794B3}" srcOrd="0" destOrd="0" presId="urn:microsoft.com/office/officeart/2005/8/layout/hProcess3"/>
    <dgm:cxn modelId="{4EB76188-D54F-4579-8626-463CD666AD00}" type="presParOf" srcId="{B39EFED0-2640-4879-99AF-F6810FDF90FE}" destId="{690993EF-8134-4CA3-AAF2-C968A84BED9B}" srcOrd="1" destOrd="0" presId="urn:microsoft.com/office/officeart/2005/8/layout/hProcess3"/>
    <dgm:cxn modelId="{C55FABDB-FC3A-489F-ADB8-4A0691EA473E}" type="presParOf" srcId="{B39EFED0-2640-4879-99AF-F6810FDF90FE}" destId="{418B1DAE-6E5A-43CC-B3C3-9A6BD3403CDF}" srcOrd="2" destOrd="0" presId="urn:microsoft.com/office/officeart/2005/8/layout/hProcess3"/>
    <dgm:cxn modelId="{947BBB95-E2A2-44AD-8605-9AB785F8455D}" type="presParOf" srcId="{B39EFED0-2640-4879-99AF-F6810FDF90FE}" destId="{FA2D1C5F-C50D-4D1E-A5B6-20CC18AFD42F}" srcOrd="3" destOrd="0" presId="urn:microsoft.com/office/officeart/2005/8/layout/hProcess3"/>
    <dgm:cxn modelId="{AA062501-7E17-4736-94EF-DD634FCBE096}" type="presParOf" srcId="{12F59B54-736D-44C3-B3CE-F3FE7CE57924}" destId="{45F9B5B3-AE4C-434C-8B1B-C98BAAA204DC}" srcOrd="8" destOrd="0" presId="urn:microsoft.com/office/officeart/2005/8/layout/hProcess3"/>
    <dgm:cxn modelId="{63F40C3B-547D-4AD0-82E7-E18E1B2E2B0A}" type="presParOf" srcId="{12F59B54-736D-44C3-B3CE-F3FE7CE57924}" destId="{01B99A85-F387-4ED1-9A3B-BE3738CFC6AC}" srcOrd="9" destOrd="0" presId="urn:microsoft.com/office/officeart/2005/8/layout/hProcess3"/>
    <dgm:cxn modelId="{A66C21CF-603C-425C-A806-B2C68D21BA35}" type="presParOf" srcId="{12F59B54-736D-44C3-B3CE-F3FE7CE57924}" destId="{695075B7-64D7-4691-8BF3-1CF94FE265D2}" srcOrd="10"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E4240-B0DE-4A43-86D8-C7E4E1AA94D8}">
      <dsp:nvSpPr>
        <dsp:cNvPr id="0" name=""/>
        <dsp:cNvSpPr/>
      </dsp:nvSpPr>
      <dsp:spPr>
        <a:xfrm>
          <a:off x="3151094" y="56974"/>
          <a:ext cx="1955504" cy="741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Universal ID, valid all India</a:t>
          </a:r>
          <a:endParaRPr lang="en-IN" sz="1600" kern="1200"/>
        </a:p>
      </dsp:txBody>
      <dsp:txXfrm>
        <a:off x="3187289" y="93169"/>
        <a:ext cx="1883114" cy="669072"/>
      </dsp:txXfrm>
    </dsp:sp>
    <dsp:sp modelId="{EB960FB4-83F6-4CDB-9817-C7BA49761CCE}">
      <dsp:nvSpPr>
        <dsp:cNvPr id="0" name=""/>
        <dsp:cNvSpPr/>
      </dsp:nvSpPr>
      <dsp:spPr>
        <a:xfrm>
          <a:off x="2197412" y="427705"/>
          <a:ext cx="3862868" cy="3862868"/>
        </a:xfrm>
        <a:custGeom>
          <a:avLst/>
          <a:gdLst/>
          <a:ahLst/>
          <a:cxnLst/>
          <a:rect l="0" t="0" r="0" b="0"/>
          <a:pathLst>
            <a:path>
              <a:moveTo>
                <a:pt x="2917661" y="270773"/>
              </a:moveTo>
              <a:arcTo wR="1931434" hR="1931434" stAng="18042306" swAng="17363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34AB68-3F36-443C-A2CD-BCED759BA873}">
      <dsp:nvSpPr>
        <dsp:cNvPr id="0" name=""/>
        <dsp:cNvSpPr/>
      </dsp:nvSpPr>
      <dsp:spPr>
        <a:xfrm>
          <a:off x="4994925" y="1391562"/>
          <a:ext cx="1941647" cy="741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Interoperable platform for multiple applications </a:t>
          </a:r>
          <a:endParaRPr lang="en-IN" sz="1600" kern="1200"/>
        </a:p>
      </dsp:txBody>
      <dsp:txXfrm>
        <a:off x="5031120" y="1427757"/>
        <a:ext cx="1869257" cy="669072"/>
      </dsp:txXfrm>
    </dsp:sp>
    <dsp:sp modelId="{A0D8BC52-C80F-4078-AA69-4EED664FEBE3}">
      <dsp:nvSpPr>
        <dsp:cNvPr id="0" name=""/>
        <dsp:cNvSpPr/>
      </dsp:nvSpPr>
      <dsp:spPr>
        <a:xfrm>
          <a:off x="2189220" y="341717"/>
          <a:ext cx="3862868" cy="3862868"/>
        </a:xfrm>
        <a:custGeom>
          <a:avLst/>
          <a:gdLst/>
          <a:ahLst/>
          <a:cxnLst/>
          <a:rect l="0" t="0" r="0" b="0"/>
          <a:pathLst>
            <a:path>
              <a:moveTo>
                <a:pt x="3858288" y="1798502"/>
              </a:moveTo>
              <a:arcTo wR="1931434" hR="1931434" stAng="21363209" swAng="12657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998D69-3A7F-4B36-8089-EED2AE7D10C0}">
      <dsp:nvSpPr>
        <dsp:cNvPr id="0" name=""/>
        <dsp:cNvSpPr/>
      </dsp:nvSpPr>
      <dsp:spPr>
        <a:xfrm>
          <a:off x="4800605" y="2849563"/>
          <a:ext cx="2042913" cy="741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Identity verifiable through mobile and online</a:t>
          </a:r>
          <a:endParaRPr lang="en-IN" sz="1600" kern="1200"/>
        </a:p>
      </dsp:txBody>
      <dsp:txXfrm>
        <a:off x="4836800" y="2885758"/>
        <a:ext cx="1970523" cy="669072"/>
      </dsp:txXfrm>
    </dsp:sp>
    <dsp:sp modelId="{611BC227-58C9-47E2-A156-23BC94916B2B}">
      <dsp:nvSpPr>
        <dsp:cNvPr id="0" name=""/>
        <dsp:cNvSpPr/>
      </dsp:nvSpPr>
      <dsp:spPr>
        <a:xfrm>
          <a:off x="2189198" y="388533"/>
          <a:ext cx="3862868" cy="3862868"/>
        </a:xfrm>
        <a:custGeom>
          <a:avLst/>
          <a:gdLst/>
          <a:ahLst/>
          <a:cxnLst/>
          <a:rect l="0" t="0" r="0" b="0"/>
          <a:pathLst>
            <a:path>
              <a:moveTo>
                <a:pt x="3366380" y="3224247"/>
              </a:moveTo>
              <a:arcTo wR="1931434" hR="1931434" stAng="2521035" swAng="57579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B22F7C-928B-40D4-93D7-D136B6AE7FEA}">
      <dsp:nvSpPr>
        <dsp:cNvPr id="0" name=""/>
        <dsp:cNvSpPr/>
      </dsp:nvSpPr>
      <dsp:spPr>
        <a:xfrm>
          <a:off x="1219196" y="2849565"/>
          <a:ext cx="2404768" cy="741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Anywhere authentication through demographics or biometrics</a:t>
          </a:r>
          <a:endParaRPr lang="en-IN" sz="1600" kern="1200"/>
        </a:p>
      </dsp:txBody>
      <dsp:txXfrm>
        <a:off x="1255391" y="2885760"/>
        <a:ext cx="2332378" cy="669072"/>
      </dsp:txXfrm>
    </dsp:sp>
    <dsp:sp modelId="{8829751B-BE58-4C9A-92A7-52F749A83A2F}">
      <dsp:nvSpPr>
        <dsp:cNvPr id="0" name=""/>
        <dsp:cNvSpPr/>
      </dsp:nvSpPr>
      <dsp:spPr>
        <a:xfrm>
          <a:off x="2202850" y="375476"/>
          <a:ext cx="3862868" cy="3862868"/>
        </a:xfrm>
        <a:custGeom>
          <a:avLst/>
          <a:gdLst/>
          <a:ahLst/>
          <a:cxnLst/>
          <a:rect l="0" t="0" r="0" b="0"/>
          <a:pathLst>
            <a:path>
              <a:moveTo>
                <a:pt x="75789" y="2467176"/>
              </a:moveTo>
              <a:arcTo wR="1931434" hR="1931434" stAng="9833764" swAng="126333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E32DF6-0C9E-49C5-919A-195F5D1DEA4B}">
      <dsp:nvSpPr>
        <dsp:cNvPr id="0" name=""/>
        <dsp:cNvSpPr/>
      </dsp:nvSpPr>
      <dsp:spPr>
        <a:xfrm>
          <a:off x="1293026" y="1391562"/>
          <a:ext cx="1997833" cy="741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Only one number per person</a:t>
          </a:r>
          <a:endParaRPr lang="en-IN" sz="1600" kern="1200"/>
        </a:p>
      </dsp:txBody>
      <dsp:txXfrm>
        <a:off x="1329221" y="1427757"/>
        <a:ext cx="1925443" cy="669072"/>
      </dsp:txXfrm>
    </dsp:sp>
    <dsp:sp modelId="{923524BD-2A7A-4138-A129-EF614A81ECB6}">
      <dsp:nvSpPr>
        <dsp:cNvPr id="0" name=""/>
        <dsp:cNvSpPr/>
      </dsp:nvSpPr>
      <dsp:spPr>
        <a:xfrm>
          <a:off x="2197412" y="427705"/>
          <a:ext cx="3862868" cy="3862868"/>
        </a:xfrm>
        <a:custGeom>
          <a:avLst/>
          <a:gdLst/>
          <a:ahLst/>
          <a:cxnLst/>
          <a:rect l="0" t="0" r="0" b="0"/>
          <a:pathLst>
            <a:path>
              <a:moveTo>
                <a:pt x="264790" y="955350"/>
              </a:moveTo>
              <a:arcTo wR="1931434" hR="1931434" stAng="12621343" swAng="17363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4B85-6F52-49AB-A2DC-270A1E1121FB}">
      <dsp:nvSpPr>
        <dsp:cNvPr id="0" name=""/>
        <dsp:cNvSpPr/>
      </dsp:nvSpPr>
      <dsp:spPr>
        <a:xfrm>
          <a:off x="0" y="26338"/>
          <a:ext cx="60960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Who you </a:t>
          </a:r>
          <a:r>
            <a:rPr lang="en-US" sz="3100" b="1" u="sng" kern="1200" dirty="0"/>
            <a:t>are</a:t>
          </a:r>
          <a:endParaRPr lang="en-IN" sz="3100" b="1" u="sng" kern="1200" dirty="0"/>
        </a:p>
      </dsp:txBody>
      <dsp:txXfrm>
        <a:off x="36296" y="62634"/>
        <a:ext cx="6023408" cy="670943"/>
      </dsp:txXfrm>
    </dsp:sp>
    <dsp:sp modelId="{496E20C3-26D5-4D9C-9BFC-ABB913677C4F}">
      <dsp:nvSpPr>
        <dsp:cNvPr id="0" name=""/>
        <dsp:cNvSpPr/>
      </dsp:nvSpPr>
      <dsp:spPr>
        <a:xfrm>
          <a:off x="0" y="769873"/>
          <a:ext cx="60960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Biometrics – Photo, fingerprint, iris</a:t>
          </a:r>
          <a:endParaRPr lang="en-IN" sz="2400" kern="1200" dirty="0"/>
        </a:p>
      </dsp:txBody>
      <dsp:txXfrm>
        <a:off x="0" y="769873"/>
        <a:ext cx="6096000" cy="513360"/>
      </dsp:txXfrm>
    </dsp:sp>
    <dsp:sp modelId="{F3FEC130-58D4-4B71-859B-0A9A94FCC703}">
      <dsp:nvSpPr>
        <dsp:cNvPr id="0" name=""/>
        <dsp:cNvSpPr/>
      </dsp:nvSpPr>
      <dsp:spPr>
        <a:xfrm>
          <a:off x="0" y="1283233"/>
          <a:ext cx="60960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What you </a:t>
          </a:r>
          <a:r>
            <a:rPr lang="en-US" sz="3100" b="1" u="sng" kern="1200" dirty="0"/>
            <a:t>have</a:t>
          </a:r>
          <a:endParaRPr lang="en-IN" sz="3100" b="1" u="sng" kern="1200" dirty="0"/>
        </a:p>
      </dsp:txBody>
      <dsp:txXfrm>
        <a:off x="36296" y="1319529"/>
        <a:ext cx="6023408" cy="670943"/>
      </dsp:txXfrm>
    </dsp:sp>
    <dsp:sp modelId="{B51BC8FA-37A3-4183-AE4F-A66C72C0E786}">
      <dsp:nvSpPr>
        <dsp:cNvPr id="0" name=""/>
        <dsp:cNvSpPr/>
      </dsp:nvSpPr>
      <dsp:spPr>
        <a:xfrm>
          <a:off x="0" y="2026768"/>
          <a:ext cx="60960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Paper, card, smart card, RFID card,</a:t>
          </a:r>
          <a:endParaRPr lang="en-IN" sz="2400" kern="1200" dirty="0"/>
        </a:p>
      </dsp:txBody>
      <dsp:txXfrm>
        <a:off x="0" y="2026768"/>
        <a:ext cx="6096000" cy="513360"/>
      </dsp:txXfrm>
    </dsp:sp>
    <dsp:sp modelId="{8B11FF57-5C7F-48AD-9BCA-B690DB9403D1}">
      <dsp:nvSpPr>
        <dsp:cNvPr id="0" name=""/>
        <dsp:cNvSpPr/>
      </dsp:nvSpPr>
      <dsp:spPr>
        <a:xfrm>
          <a:off x="0" y="2540128"/>
          <a:ext cx="60960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What you </a:t>
          </a:r>
          <a:r>
            <a:rPr lang="en-US" sz="3100" b="1" u="sng" kern="1200" dirty="0"/>
            <a:t>know</a:t>
          </a:r>
          <a:endParaRPr lang="en-IN" sz="3100" b="1" u="sng" kern="1200" dirty="0"/>
        </a:p>
      </dsp:txBody>
      <dsp:txXfrm>
        <a:off x="36296" y="2576424"/>
        <a:ext cx="6023408" cy="670943"/>
      </dsp:txXfrm>
    </dsp:sp>
    <dsp:sp modelId="{71594A46-491C-4BC3-A0A0-3F4E1B4CB882}">
      <dsp:nvSpPr>
        <dsp:cNvPr id="0" name=""/>
        <dsp:cNvSpPr/>
      </dsp:nvSpPr>
      <dsp:spPr>
        <a:xfrm>
          <a:off x="0" y="3283663"/>
          <a:ext cx="60960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Demographic and other information, PIN, password, secret answer</a:t>
          </a:r>
          <a:endParaRPr lang="en-IN" sz="2400" kern="1200" dirty="0"/>
        </a:p>
      </dsp:txBody>
      <dsp:txXfrm>
        <a:off x="0" y="3283663"/>
        <a:ext cx="6096000" cy="7539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A6C7A-67A8-47DB-9359-67A47C45B50B}">
      <dsp:nvSpPr>
        <dsp:cNvPr id="0" name=""/>
        <dsp:cNvSpPr/>
      </dsp:nvSpPr>
      <dsp:spPr>
        <a:xfrm rot="5400000">
          <a:off x="-261124" y="261389"/>
          <a:ext cx="1740828" cy="12185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Reduces Leakages</a:t>
          </a:r>
        </a:p>
      </dsp:txBody>
      <dsp:txXfrm rot="-5400000">
        <a:off x="1" y="609555"/>
        <a:ext cx="1218579" cy="522249"/>
      </dsp:txXfrm>
    </dsp:sp>
    <dsp:sp modelId="{F104E3CC-30BC-4414-914E-62B47CADAA8A}">
      <dsp:nvSpPr>
        <dsp:cNvPr id="0" name=""/>
        <dsp:cNvSpPr/>
      </dsp:nvSpPr>
      <dsp:spPr>
        <a:xfrm rot="5400000">
          <a:off x="4158320" y="-2939476"/>
          <a:ext cx="1131538" cy="70110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No Fakes</a:t>
          </a:r>
        </a:p>
        <a:p>
          <a:pPr marL="285750" lvl="1" indent="-285750" algn="l" defTabSz="1422400">
            <a:lnSpc>
              <a:spcPct val="90000"/>
            </a:lnSpc>
            <a:spcBef>
              <a:spcPct val="0"/>
            </a:spcBef>
            <a:spcAft>
              <a:spcPct val="15000"/>
            </a:spcAft>
            <a:buChar char="•"/>
          </a:pPr>
          <a:r>
            <a:rPr lang="en-US" sz="3200" kern="1200" dirty="0"/>
            <a:t>No Duplicates</a:t>
          </a:r>
        </a:p>
      </dsp:txBody>
      <dsp:txXfrm rot="-5400000">
        <a:off x="1218580" y="55501"/>
        <a:ext cx="6955783" cy="1021064"/>
      </dsp:txXfrm>
    </dsp:sp>
    <dsp:sp modelId="{4DC99C10-8FC8-4C7B-A737-1336A000D0E3}">
      <dsp:nvSpPr>
        <dsp:cNvPr id="0" name=""/>
        <dsp:cNvSpPr/>
      </dsp:nvSpPr>
      <dsp:spPr>
        <a:xfrm rot="5400000">
          <a:off x="-261124" y="1809445"/>
          <a:ext cx="1740828" cy="12185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Provides Identities</a:t>
          </a:r>
        </a:p>
      </dsp:txBody>
      <dsp:txXfrm rot="-5400000">
        <a:off x="1" y="2157611"/>
        <a:ext cx="1218579" cy="522249"/>
      </dsp:txXfrm>
    </dsp:sp>
    <dsp:sp modelId="{88D91229-6761-44A2-B3EA-1518F80E89F0}">
      <dsp:nvSpPr>
        <dsp:cNvPr id="0" name=""/>
        <dsp:cNvSpPr/>
      </dsp:nvSpPr>
      <dsp:spPr>
        <a:xfrm rot="5400000">
          <a:off x="4158320" y="-1391419"/>
          <a:ext cx="1131538" cy="70110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To the marginalized</a:t>
          </a:r>
        </a:p>
        <a:p>
          <a:pPr marL="285750" lvl="1" indent="-285750" algn="l" defTabSz="1422400">
            <a:lnSpc>
              <a:spcPct val="90000"/>
            </a:lnSpc>
            <a:spcBef>
              <a:spcPct val="0"/>
            </a:spcBef>
            <a:spcAft>
              <a:spcPct val="15000"/>
            </a:spcAft>
            <a:buChar char="•"/>
          </a:pPr>
          <a:r>
            <a:rPr lang="en-US" sz="3200" kern="1200" dirty="0"/>
            <a:t>To the excluded</a:t>
          </a:r>
        </a:p>
      </dsp:txBody>
      <dsp:txXfrm rot="-5400000">
        <a:off x="1218580" y="1603558"/>
        <a:ext cx="6955783" cy="1021064"/>
      </dsp:txXfrm>
    </dsp:sp>
    <dsp:sp modelId="{D8CDD138-B196-4AF7-A94C-D28CAC2189B6}">
      <dsp:nvSpPr>
        <dsp:cNvPr id="0" name=""/>
        <dsp:cNvSpPr/>
      </dsp:nvSpPr>
      <dsp:spPr>
        <a:xfrm rot="5400000">
          <a:off x="-261124" y="3357502"/>
          <a:ext cx="1740828" cy="12185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Breaks Silos</a:t>
          </a:r>
        </a:p>
      </dsp:txBody>
      <dsp:txXfrm rot="-5400000">
        <a:off x="1" y="3705668"/>
        <a:ext cx="1218579" cy="522249"/>
      </dsp:txXfrm>
    </dsp:sp>
    <dsp:sp modelId="{8C87572F-8827-48FA-81DA-577D3099F72B}">
      <dsp:nvSpPr>
        <dsp:cNvPr id="0" name=""/>
        <dsp:cNvSpPr/>
      </dsp:nvSpPr>
      <dsp:spPr>
        <a:xfrm rot="5400000">
          <a:off x="4158320" y="156637"/>
          <a:ext cx="1131538" cy="70110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Enable connectivity among databases</a:t>
          </a:r>
        </a:p>
        <a:p>
          <a:pPr marL="285750" lvl="1" indent="-285750" algn="l" defTabSz="1422400">
            <a:lnSpc>
              <a:spcPct val="90000"/>
            </a:lnSpc>
            <a:spcBef>
              <a:spcPct val="0"/>
            </a:spcBef>
            <a:spcAft>
              <a:spcPct val="15000"/>
            </a:spcAft>
            <a:buChar char="•"/>
          </a:pPr>
          <a:r>
            <a:rPr lang="en-US" sz="3200" kern="1200" dirty="0"/>
            <a:t>Enable consolidation </a:t>
          </a:r>
        </a:p>
      </dsp:txBody>
      <dsp:txXfrm rot="-5400000">
        <a:off x="1218580" y="3151615"/>
        <a:ext cx="6955783" cy="10210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A6C7A-67A8-47DB-9359-67A47C45B50B}">
      <dsp:nvSpPr>
        <dsp:cNvPr id="0" name=""/>
        <dsp:cNvSpPr/>
      </dsp:nvSpPr>
      <dsp:spPr>
        <a:xfrm rot="5400000">
          <a:off x="-262580" y="264814"/>
          <a:ext cx="1750538" cy="12253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Enables Applications</a:t>
          </a:r>
        </a:p>
      </dsp:txBody>
      <dsp:txXfrm rot="-5400000">
        <a:off x="1" y="614923"/>
        <a:ext cx="1225377" cy="525161"/>
      </dsp:txXfrm>
    </dsp:sp>
    <dsp:sp modelId="{F104E3CC-30BC-4414-914E-62B47CADAA8A}">
      <dsp:nvSpPr>
        <dsp:cNvPr id="0" name=""/>
        <dsp:cNvSpPr/>
      </dsp:nvSpPr>
      <dsp:spPr>
        <a:xfrm rot="5400000">
          <a:off x="4040575" y="-2812964"/>
          <a:ext cx="1137850" cy="67682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Financial Inclusion</a:t>
          </a:r>
        </a:p>
        <a:p>
          <a:pPr marL="285750" lvl="1" indent="-285750" algn="l" defTabSz="1289050">
            <a:lnSpc>
              <a:spcPct val="90000"/>
            </a:lnSpc>
            <a:spcBef>
              <a:spcPct val="0"/>
            </a:spcBef>
            <a:spcAft>
              <a:spcPct val="15000"/>
            </a:spcAft>
            <a:buChar char="•"/>
          </a:pPr>
          <a:r>
            <a:rPr lang="en-US" sz="2900" kern="1200" dirty="0"/>
            <a:t>Electronic Benefits Transfer</a:t>
          </a:r>
        </a:p>
      </dsp:txBody>
      <dsp:txXfrm rot="-5400000">
        <a:off x="1225377" y="57779"/>
        <a:ext cx="6712702" cy="1026760"/>
      </dsp:txXfrm>
    </dsp:sp>
    <dsp:sp modelId="{4DC99C10-8FC8-4C7B-A737-1336A000D0E3}">
      <dsp:nvSpPr>
        <dsp:cNvPr id="0" name=""/>
        <dsp:cNvSpPr/>
      </dsp:nvSpPr>
      <dsp:spPr>
        <a:xfrm rot="5400000">
          <a:off x="-262580" y="1822843"/>
          <a:ext cx="1750538" cy="12253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Enhances</a:t>
          </a:r>
        </a:p>
      </dsp:txBody>
      <dsp:txXfrm rot="-5400000">
        <a:off x="1" y="2172952"/>
        <a:ext cx="1225377" cy="525161"/>
      </dsp:txXfrm>
    </dsp:sp>
    <dsp:sp modelId="{88D91229-6761-44A2-B3EA-1518F80E89F0}">
      <dsp:nvSpPr>
        <dsp:cNvPr id="0" name=""/>
        <dsp:cNvSpPr/>
      </dsp:nvSpPr>
      <dsp:spPr>
        <a:xfrm rot="5400000">
          <a:off x="4040575" y="-1254935"/>
          <a:ext cx="1137850" cy="67682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Security</a:t>
          </a:r>
        </a:p>
        <a:p>
          <a:pPr marL="285750" lvl="1" indent="-285750" algn="l" defTabSz="1289050">
            <a:lnSpc>
              <a:spcPct val="90000"/>
            </a:lnSpc>
            <a:spcBef>
              <a:spcPct val="0"/>
            </a:spcBef>
            <a:spcAft>
              <a:spcPct val="15000"/>
            </a:spcAft>
            <a:buChar char="•"/>
          </a:pPr>
          <a:r>
            <a:rPr lang="en-US" sz="2900" kern="1200" dirty="0"/>
            <a:t>Access to Services</a:t>
          </a:r>
        </a:p>
      </dsp:txBody>
      <dsp:txXfrm rot="-5400000">
        <a:off x="1225377" y="1615808"/>
        <a:ext cx="6712702" cy="1026760"/>
      </dsp:txXfrm>
    </dsp:sp>
    <dsp:sp modelId="{D8CDD138-B196-4AF7-A94C-D28CAC2189B6}">
      <dsp:nvSpPr>
        <dsp:cNvPr id="0" name=""/>
        <dsp:cNvSpPr/>
      </dsp:nvSpPr>
      <dsp:spPr>
        <a:xfrm rot="5400000">
          <a:off x="-262580" y="3380872"/>
          <a:ext cx="1750538" cy="12253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Enables</a:t>
          </a:r>
        </a:p>
      </dsp:txBody>
      <dsp:txXfrm rot="-5400000">
        <a:off x="1" y="3730981"/>
        <a:ext cx="1225377" cy="525161"/>
      </dsp:txXfrm>
    </dsp:sp>
    <dsp:sp modelId="{8C87572F-8827-48FA-81DA-577D3099F72B}">
      <dsp:nvSpPr>
        <dsp:cNvPr id="0" name=""/>
        <dsp:cNvSpPr/>
      </dsp:nvSpPr>
      <dsp:spPr>
        <a:xfrm rot="5400000">
          <a:off x="4040575" y="303093"/>
          <a:ext cx="1137850" cy="67682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Mobility in various Applications</a:t>
          </a:r>
        </a:p>
        <a:p>
          <a:pPr marL="285750" lvl="1" indent="-285750" algn="l" defTabSz="1289050">
            <a:lnSpc>
              <a:spcPct val="90000"/>
            </a:lnSpc>
            <a:spcBef>
              <a:spcPct val="0"/>
            </a:spcBef>
            <a:spcAft>
              <a:spcPct val="15000"/>
            </a:spcAft>
            <a:buChar char="•"/>
          </a:pPr>
          <a:r>
            <a:rPr lang="en-US" sz="2900" kern="1200" dirty="0"/>
            <a:t>Building up of Applications (PDS/NREGA)</a:t>
          </a:r>
        </a:p>
      </dsp:txBody>
      <dsp:txXfrm rot="-5400000">
        <a:off x="1225377" y="3173837"/>
        <a:ext cx="6712702" cy="1026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D41A4-A11B-9949-B13F-2DFCDE549363}">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57216-03DC-8143-BE8B-00D2BC6DB7E2}">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India operates the largest NID/Aadhaar platform as well as the biggest Electronic Voting Machine (EVM) system in the world</a:t>
          </a:r>
        </a:p>
      </dsp:txBody>
      <dsp:txXfrm>
        <a:off x="0" y="0"/>
        <a:ext cx="8229600" cy="1131490"/>
      </dsp:txXfrm>
    </dsp:sp>
    <dsp:sp modelId="{A93B1723-963B-B344-9244-452AD23ADB83}">
      <dsp:nvSpPr>
        <dsp:cNvPr id="0" name=""/>
        <dsp:cNvSpPr/>
      </dsp:nvSpPr>
      <dsp:spPr>
        <a:xfrm>
          <a:off x="0" y="11314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13718-A5F4-4040-93D5-DEFD514C7FB4}">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India does not use Biometrics for voting</a:t>
          </a:r>
        </a:p>
      </dsp:txBody>
      <dsp:txXfrm>
        <a:off x="0" y="1131490"/>
        <a:ext cx="8229600" cy="1131490"/>
      </dsp:txXfrm>
    </dsp:sp>
    <dsp:sp modelId="{AF7F5856-FA17-7D46-BDF1-3F4BE7C83FE9}">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6B1B5-17F1-C64F-AE53-674C7C90FDAB}">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Election Commission of India (ECI) does not use biometrics to clean its electoral rolls of potential fake, duplicate &amp; ghost entries</a:t>
          </a:r>
        </a:p>
      </dsp:txBody>
      <dsp:txXfrm>
        <a:off x="0" y="2262981"/>
        <a:ext cx="8229600" cy="1131490"/>
      </dsp:txXfrm>
    </dsp:sp>
    <dsp:sp modelId="{EA34C64E-AD38-664F-880A-B13AB992163A}">
      <dsp:nvSpPr>
        <dsp:cNvPr id="0" name=""/>
        <dsp:cNvSpPr/>
      </dsp:nvSpPr>
      <dsp:spPr>
        <a:xfrm>
          <a:off x="0" y="33944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07D76-18CB-C645-81D8-41C55193C748}">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Since 1993 Photo ID cards issued by ECI used to identify voters but other documents also  used to ensure ‘none excluded’</a:t>
          </a:r>
        </a:p>
      </dsp:txBody>
      <dsp:txXfrm>
        <a:off x="0" y="3394472"/>
        <a:ext cx="8229600" cy="11314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9EE12-609C-A341-8195-9833A7ED4E5F}">
      <dsp:nvSpPr>
        <dsp:cNvPr id="0" name=""/>
        <dsp:cNvSpPr/>
      </dsp:nvSpPr>
      <dsp:spPr>
        <a:xfrm>
          <a:off x="0" y="0"/>
          <a:ext cx="6583680" cy="99571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India took 22 years (1982-2004) to implement countrywide use of EVMs for elections</a:t>
          </a:r>
        </a:p>
      </dsp:txBody>
      <dsp:txXfrm>
        <a:off x="29163" y="29163"/>
        <a:ext cx="5425092" cy="937385"/>
      </dsp:txXfrm>
    </dsp:sp>
    <dsp:sp modelId="{B72D429D-CEEC-524F-BC5E-34419188FF1D}">
      <dsp:nvSpPr>
        <dsp:cNvPr id="0" name=""/>
        <dsp:cNvSpPr/>
      </dsp:nvSpPr>
      <dsp:spPr>
        <a:xfrm>
          <a:off x="551383" y="1176750"/>
          <a:ext cx="6583680" cy="99571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Transparency, trust and integrity are essential to building stakeholder trust</a:t>
          </a:r>
        </a:p>
      </dsp:txBody>
      <dsp:txXfrm>
        <a:off x="580546" y="1205913"/>
        <a:ext cx="5326758" cy="937385"/>
      </dsp:txXfrm>
    </dsp:sp>
    <dsp:sp modelId="{7CE075B1-2C95-104C-A769-6CA26D12312A}">
      <dsp:nvSpPr>
        <dsp:cNvPr id="0" name=""/>
        <dsp:cNvSpPr/>
      </dsp:nvSpPr>
      <dsp:spPr>
        <a:xfrm>
          <a:off x="1094536" y="2353500"/>
          <a:ext cx="6583680" cy="99571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Technology is no magic bullet</a:t>
          </a:r>
        </a:p>
      </dsp:txBody>
      <dsp:txXfrm>
        <a:off x="1123699" y="2382663"/>
        <a:ext cx="5334987" cy="937385"/>
      </dsp:txXfrm>
    </dsp:sp>
    <dsp:sp modelId="{9EB6F251-6369-1844-A7DB-C509EEB74B2F}">
      <dsp:nvSpPr>
        <dsp:cNvPr id="0" name=""/>
        <dsp:cNvSpPr/>
      </dsp:nvSpPr>
      <dsp:spPr>
        <a:xfrm>
          <a:off x="1645920" y="3530251"/>
          <a:ext cx="6583680" cy="99571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Use of EVM for non experts is an opaque system compared to paper balloting system</a:t>
          </a:r>
        </a:p>
      </dsp:txBody>
      <dsp:txXfrm>
        <a:off x="1675083" y="3559414"/>
        <a:ext cx="5326758" cy="937385"/>
      </dsp:txXfrm>
    </dsp:sp>
    <dsp:sp modelId="{6F20F971-E947-2046-A1FA-093FC03F7C53}">
      <dsp:nvSpPr>
        <dsp:cNvPr id="0" name=""/>
        <dsp:cNvSpPr/>
      </dsp:nvSpPr>
      <dsp:spPr>
        <a:xfrm>
          <a:off x="5936467" y="762624"/>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082090" y="762624"/>
        <a:ext cx="355966" cy="487027"/>
      </dsp:txXfrm>
    </dsp:sp>
    <dsp:sp modelId="{8DCAE351-E718-BB42-AF1F-BEFFB63CF25F}">
      <dsp:nvSpPr>
        <dsp:cNvPr id="0" name=""/>
        <dsp:cNvSpPr/>
      </dsp:nvSpPr>
      <dsp:spPr>
        <a:xfrm>
          <a:off x="6487850" y="1939375"/>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633473" y="1939375"/>
        <a:ext cx="355966" cy="487027"/>
      </dsp:txXfrm>
    </dsp:sp>
    <dsp:sp modelId="{2F58E68A-7459-FA4A-927B-CC7CB3338460}">
      <dsp:nvSpPr>
        <dsp:cNvPr id="0" name=""/>
        <dsp:cNvSpPr/>
      </dsp:nvSpPr>
      <dsp:spPr>
        <a:xfrm>
          <a:off x="7031004" y="3116125"/>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176627" y="3116125"/>
        <a:ext cx="355966" cy="487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F03BB-E80B-EB41-A0E5-7CD1459D4D3C}">
      <dsp:nvSpPr>
        <dsp:cNvPr id="0" name=""/>
        <dsp:cNvSpPr/>
      </dsp:nvSpPr>
      <dsp:spPr>
        <a:xfrm>
          <a:off x="0" y="210264"/>
          <a:ext cx="2571749" cy="193603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Aadhaar is the national ID of India (2010)</a:t>
          </a:r>
        </a:p>
      </dsp:txBody>
      <dsp:txXfrm>
        <a:off x="0" y="210264"/>
        <a:ext cx="2571749" cy="1936033"/>
      </dsp:txXfrm>
    </dsp:sp>
    <dsp:sp modelId="{671012FD-9541-5A45-835E-A019DD51C630}">
      <dsp:nvSpPr>
        <dsp:cNvPr id="0" name=""/>
        <dsp:cNvSpPr/>
      </dsp:nvSpPr>
      <dsp:spPr>
        <a:xfrm>
          <a:off x="2828925" y="210264"/>
          <a:ext cx="2571749" cy="193603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World’s largest biometric ID System serves 1.3 billion residents of India (99.9% adults)</a:t>
          </a:r>
        </a:p>
      </dsp:txBody>
      <dsp:txXfrm>
        <a:off x="2828925" y="210264"/>
        <a:ext cx="2571749" cy="1936033"/>
      </dsp:txXfrm>
    </dsp:sp>
    <dsp:sp modelId="{87998C1E-0646-A442-95E6-D0BA7F82C421}">
      <dsp:nvSpPr>
        <dsp:cNvPr id="0" name=""/>
        <dsp:cNvSpPr/>
      </dsp:nvSpPr>
      <dsp:spPr>
        <a:xfrm>
          <a:off x="5657849" y="196415"/>
          <a:ext cx="2571749" cy="19637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 Digital Public Infrastructure open to all service providers Government &amp;  Private  </a:t>
          </a:r>
        </a:p>
      </dsp:txBody>
      <dsp:txXfrm>
        <a:off x="5657849" y="196415"/>
        <a:ext cx="2571749" cy="1963731"/>
      </dsp:txXfrm>
    </dsp:sp>
    <dsp:sp modelId="{CC5143D1-9AB6-174C-8120-DDFEFB4437E1}">
      <dsp:nvSpPr>
        <dsp:cNvPr id="0" name=""/>
        <dsp:cNvSpPr/>
      </dsp:nvSpPr>
      <dsp:spPr>
        <a:xfrm>
          <a:off x="1414462" y="2417322"/>
          <a:ext cx="2571749" cy="19122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Powers over 80 million digital transactions daily- financial &amp; non-financial</a:t>
          </a:r>
        </a:p>
      </dsp:txBody>
      <dsp:txXfrm>
        <a:off x="1414462" y="2417322"/>
        <a:ext cx="2571749" cy="1912224"/>
      </dsp:txXfrm>
    </dsp:sp>
    <dsp:sp modelId="{709DE6E6-DFF8-9B42-9804-8DEE06C1F35A}">
      <dsp:nvSpPr>
        <dsp:cNvPr id="0" name=""/>
        <dsp:cNvSpPr/>
      </dsp:nvSpPr>
      <dsp:spPr>
        <a:xfrm>
          <a:off x="4243387" y="2431179"/>
          <a:ext cx="2571749" cy="18845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Over 4.4 trillion Direct Benefit Transfers as social security benefits to linked Bank accounts</a:t>
          </a:r>
        </a:p>
      </dsp:txBody>
      <dsp:txXfrm>
        <a:off x="4243387" y="2431179"/>
        <a:ext cx="2571749" cy="1884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A1F00-4848-41A0-B4F7-86FB652FC122}">
      <dsp:nvSpPr>
        <dsp:cNvPr id="0" name=""/>
        <dsp:cNvSpPr/>
      </dsp:nvSpPr>
      <dsp:spPr>
        <a:xfrm>
          <a:off x="0" y="2706664"/>
          <a:ext cx="8229600" cy="1663834"/>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UIDAI mandate</a:t>
          </a:r>
        </a:p>
      </dsp:txBody>
      <dsp:txXfrm>
        <a:off x="0" y="2706664"/>
        <a:ext cx="8229600" cy="898470"/>
      </dsp:txXfrm>
    </dsp:sp>
    <dsp:sp modelId="{E46CF111-628C-4981-999A-27EE2BD6D8C3}">
      <dsp:nvSpPr>
        <dsp:cNvPr id="0" name=""/>
        <dsp:cNvSpPr/>
      </dsp:nvSpPr>
      <dsp:spPr>
        <a:xfrm>
          <a:off x="0" y="3393429"/>
          <a:ext cx="2057399" cy="1132463"/>
        </a:xfrm>
        <a:prstGeom prst="rect">
          <a:avLst/>
        </a:prstGeom>
        <a:solidFill>
          <a:schemeClr val="bg1">
            <a:lumMod val="85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To provide a unique number to the residents of India</a:t>
          </a:r>
        </a:p>
      </dsp:txBody>
      <dsp:txXfrm>
        <a:off x="0" y="3393429"/>
        <a:ext cx="2057399" cy="1132463"/>
      </dsp:txXfrm>
    </dsp:sp>
    <dsp:sp modelId="{49FB812F-8014-4FF0-99B1-544C575AC811}">
      <dsp:nvSpPr>
        <dsp:cNvPr id="0" name=""/>
        <dsp:cNvSpPr/>
      </dsp:nvSpPr>
      <dsp:spPr>
        <a:xfrm>
          <a:off x="2057400" y="3393429"/>
          <a:ext cx="2057399" cy="1132463"/>
        </a:xfrm>
        <a:prstGeom prst="rect">
          <a:avLst/>
        </a:prstGeom>
        <a:solidFill>
          <a:schemeClr val="bg1">
            <a:lumMod val="85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Collect basic demographic and biometric information</a:t>
          </a:r>
        </a:p>
      </dsp:txBody>
      <dsp:txXfrm>
        <a:off x="2057400" y="3393429"/>
        <a:ext cx="2057399" cy="1132463"/>
      </dsp:txXfrm>
    </dsp:sp>
    <dsp:sp modelId="{FD008451-0483-4383-86A9-30B2E7B1C23A}">
      <dsp:nvSpPr>
        <dsp:cNvPr id="0" name=""/>
        <dsp:cNvSpPr/>
      </dsp:nvSpPr>
      <dsp:spPr>
        <a:xfrm>
          <a:off x="4114800" y="3393429"/>
          <a:ext cx="2057399" cy="1132463"/>
        </a:xfrm>
        <a:prstGeom prst="rect">
          <a:avLst/>
        </a:prstGeom>
        <a:solidFill>
          <a:schemeClr val="bg1">
            <a:lumMod val="85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Guarantee non-duplication through biometrics</a:t>
          </a:r>
        </a:p>
      </dsp:txBody>
      <dsp:txXfrm>
        <a:off x="4114800" y="3393429"/>
        <a:ext cx="2057399" cy="1132463"/>
      </dsp:txXfrm>
    </dsp:sp>
    <dsp:sp modelId="{CC693445-D134-44D6-95B2-F18B0696BBF2}">
      <dsp:nvSpPr>
        <dsp:cNvPr id="0" name=""/>
        <dsp:cNvSpPr/>
      </dsp:nvSpPr>
      <dsp:spPr>
        <a:xfrm>
          <a:off x="6172199" y="3393429"/>
          <a:ext cx="2057399" cy="1132463"/>
        </a:xfrm>
        <a:prstGeom prst="rect">
          <a:avLst/>
        </a:prstGeom>
        <a:solidFill>
          <a:schemeClr val="bg1">
            <a:lumMod val="85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Offer online authentication services that can be used across India</a:t>
          </a:r>
        </a:p>
      </dsp:txBody>
      <dsp:txXfrm>
        <a:off x="6172199" y="3393429"/>
        <a:ext cx="2057399" cy="1132463"/>
      </dsp:txXfrm>
    </dsp:sp>
    <dsp:sp modelId="{34074187-F30F-4869-8C7E-E0F346525B07}">
      <dsp:nvSpPr>
        <dsp:cNvPr id="0" name=""/>
        <dsp:cNvSpPr/>
      </dsp:nvSpPr>
      <dsp:spPr>
        <a:xfrm rot="10800000">
          <a:off x="0" y="70"/>
          <a:ext cx="8229600" cy="2549132"/>
        </a:xfrm>
        <a:prstGeom prst="upArrowCallou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Need for AADHAAR</a:t>
          </a:r>
          <a:endParaRPr lang="en-IN" sz="3100" kern="1200" dirty="0"/>
        </a:p>
      </dsp:txBody>
      <dsp:txXfrm rot="-10800000">
        <a:off x="0" y="70"/>
        <a:ext cx="8229600" cy="894745"/>
      </dsp:txXfrm>
    </dsp:sp>
    <dsp:sp modelId="{961A9977-A72B-4AFD-9448-BAFC063508B7}">
      <dsp:nvSpPr>
        <dsp:cNvPr id="0" name=""/>
        <dsp:cNvSpPr/>
      </dsp:nvSpPr>
      <dsp:spPr>
        <a:xfrm>
          <a:off x="4018" y="642767"/>
          <a:ext cx="2740521" cy="1132123"/>
        </a:xfrm>
        <a:prstGeom prst="rect">
          <a:avLst/>
        </a:prstGeom>
        <a:solidFill>
          <a:schemeClr val="tx2">
            <a:lumMod val="40000"/>
            <a:lumOff val="60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To provide clean, accessible identification that can be used for claiming benefits &amp; entitlement</a:t>
          </a:r>
          <a:endParaRPr lang="en-IN" sz="1700" kern="1200" dirty="0"/>
        </a:p>
      </dsp:txBody>
      <dsp:txXfrm>
        <a:off x="4018" y="642767"/>
        <a:ext cx="2740521" cy="1132123"/>
      </dsp:txXfrm>
    </dsp:sp>
    <dsp:sp modelId="{D5F922AA-2354-408B-9B60-6108402B4979}">
      <dsp:nvSpPr>
        <dsp:cNvPr id="0" name=""/>
        <dsp:cNvSpPr/>
      </dsp:nvSpPr>
      <dsp:spPr>
        <a:xfrm>
          <a:off x="2744539" y="642767"/>
          <a:ext cx="2740521" cy="1132123"/>
        </a:xfrm>
        <a:prstGeom prst="rect">
          <a:avLst/>
        </a:prstGeom>
        <a:solidFill>
          <a:schemeClr val="tx2">
            <a:lumMod val="40000"/>
            <a:lumOff val="60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Prevent duplication of effort and leakages existent in the current system</a:t>
          </a:r>
          <a:endParaRPr lang="en-IN" sz="1700" kern="1200" dirty="0"/>
        </a:p>
      </dsp:txBody>
      <dsp:txXfrm>
        <a:off x="2744539" y="642767"/>
        <a:ext cx="2740521" cy="1132123"/>
      </dsp:txXfrm>
    </dsp:sp>
    <dsp:sp modelId="{A1569015-C42E-4F7A-A640-1F4C7C8FD9DD}">
      <dsp:nvSpPr>
        <dsp:cNvPr id="0" name=""/>
        <dsp:cNvSpPr/>
      </dsp:nvSpPr>
      <dsp:spPr>
        <a:xfrm>
          <a:off x="5485060" y="642767"/>
          <a:ext cx="2740521" cy="1132123"/>
        </a:xfrm>
        <a:prstGeom prst="rect">
          <a:avLst/>
        </a:prstGeom>
        <a:solidFill>
          <a:schemeClr val="tx2">
            <a:lumMod val="40000"/>
            <a:lumOff val="60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Enable service and applications that require a verifiable unique ID</a:t>
          </a:r>
          <a:endParaRPr lang="en-IN" sz="1700" kern="1200" dirty="0"/>
        </a:p>
      </dsp:txBody>
      <dsp:txXfrm>
        <a:off x="5485060" y="642767"/>
        <a:ext cx="2740521" cy="1132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40EBB-800B-4CAF-A120-23A35D4956A3}">
      <dsp:nvSpPr>
        <dsp:cNvPr id="0" name=""/>
        <dsp:cNvSpPr/>
      </dsp:nvSpPr>
      <dsp:spPr>
        <a:xfrm>
          <a:off x="3481107" y="-148351"/>
          <a:ext cx="1862723" cy="121077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Adoption</a:t>
          </a:r>
          <a:endParaRPr lang="en-GB" sz="2400" b="1" kern="1200" dirty="0">
            <a:solidFill>
              <a:schemeClr val="tx1"/>
            </a:solidFill>
          </a:endParaRPr>
        </a:p>
      </dsp:txBody>
      <dsp:txXfrm>
        <a:off x="3540212" y="-89246"/>
        <a:ext cx="1744513" cy="1092560"/>
      </dsp:txXfrm>
    </dsp:sp>
    <dsp:sp modelId="{65512F8A-08E2-45A4-B0B7-A31FB119DEBF}">
      <dsp:nvSpPr>
        <dsp:cNvPr id="0" name=""/>
        <dsp:cNvSpPr/>
      </dsp:nvSpPr>
      <dsp:spPr>
        <a:xfrm>
          <a:off x="1998812" y="519111"/>
          <a:ext cx="5189511" cy="5189511"/>
        </a:xfrm>
        <a:custGeom>
          <a:avLst/>
          <a:gdLst/>
          <a:ahLst/>
          <a:cxnLst/>
          <a:rect l="0" t="0" r="0" b="0"/>
          <a:pathLst>
            <a:path>
              <a:moveTo>
                <a:pt x="3352415" y="113081"/>
              </a:moveTo>
              <a:arcTo wR="2594755" hR="2594755" stAng="17218652" swAng="1007608"/>
            </a:path>
          </a:pathLst>
        </a:custGeom>
        <a:noFill/>
        <a:ln w="95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F2505FA-5B9E-4144-9703-4628B18C78BF}">
      <dsp:nvSpPr>
        <dsp:cNvPr id="0" name=""/>
        <dsp:cNvSpPr/>
      </dsp:nvSpPr>
      <dsp:spPr>
        <a:xfrm>
          <a:off x="5502716" y="961242"/>
          <a:ext cx="2210945" cy="1210770"/>
        </a:xfrm>
        <a:prstGeom prst="roundRect">
          <a:avLst/>
        </a:prstGeom>
        <a:solidFill>
          <a:schemeClr val="accent5">
            <a:hueOff val="-1655646"/>
            <a:satOff val="6635"/>
            <a:lumOff val="143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Enrolment</a:t>
          </a:r>
          <a:endParaRPr lang="en-GB" sz="2400" b="1" kern="1200" dirty="0">
            <a:solidFill>
              <a:schemeClr val="tx1"/>
            </a:solidFill>
          </a:endParaRPr>
        </a:p>
      </dsp:txBody>
      <dsp:txXfrm>
        <a:off x="5561821" y="1020347"/>
        <a:ext cx="2092735" cy="1092560"/>
      </dsp:txXfrm>
    </dsp:sp>
    <dsp:sp modelId="{BD798DD7-2B34-49E1-AB23-8D491F30A020}">
      <dsp:nvSpPr>
        <dsp:cNvPr id="0" name=""/>
        <dsp:cNvSpPr/>
      </dsp:nvSpPr>
      <dsp:spPr>
        <a:xfrm>
          <a:off x="1824532" y="294146"/>
          <a:ext cx="5189511" cy="5189511"/>
        </a:xfrm>
        <a:custGeom>
          <a:avLst/>
          <a:gdLst/>
          <a:ahLst/>
          <a:cxnLst/>
          <a:rect l="0" t="0" r="0" b="0"/>
          <a:pathLst>
            <a:path>
              <a:moveTo>
                <a:pt x="5091016" y="1886632"/>
              </a:moveTo>
              <a:arcTo wR="2594755" hR="2594755" stAng="20649766" swAng="1190008"/>
            </a:path>
          </a:pathLst>
        </a:custGeom>
        <a:noFill/>
        <a:ln w="9525" cap="flat" cmpd="sng" algn="ctr">
          <a:solidFill>
            <a:schemeClr val="accent5">
              <a:hueOff val="-1655646"/>
              <a:satOff val="6635"/>
              <a:lumOff val="1438"/>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C14C787-1030-4AC0-8D79-E8A34B752E8C}">
      <dsp:nvSpPr>
        <dsp:cNvPr id="0" name=""/>
        <dsp:cNvSpPr/>
      </dsp:nvSpPr>
      <dsp:spPr>
        <a:xfrm>
          <a:off x="6061377" y="3078826"/>
          <a:ext cx="1761582" cy="1100700"/>
        </a:xfrm>
        <a:prstGeom prst="round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Political</a:t>
          </a:r>
          <a:endParaRPr lang="en-GB" sz="2400" b="1" kern="1200" dirty="0">
            <a:solidFill>
              <a:schemeClr val="tx1"/>
            </a:solidFill>
          </a:endParaRPr>
        </a:p>
      </dsp:txBody>
      <dsp:txXfrm>
        <a:off x="6115109" y="3132558"/>
        <a:ext cx="1654118" cy="993236"/>
      </dsp:txXfrm>
    </dsp:sp>
    <dsp:sp modelId="{14023B02-F66A-4F95-A308-C63B5DBBB443}">
      <dsp:nvSpPr>
        <dsp:cNvPr id="0" name=""/>
        <dsp:cNvSpPr/>
      </dsp:nvSpPr>
      <dsp:spPr>
        <a:xfrm>
          <a:off x="2125423" y="-32406"/>
          <a:ext cx="5189511" cy="5189511"/>
        </a:xfrm>
        <a:custGeom>
          <a:avLst/>
          <a:gdLst/>
          <a:ahLst/>
          <a:cxnLst/>
          <a:rect l="0" t="0" r="0" b="0"/>
          <a:pathLst>
            <a:path>
              <a:moveTo>
                <a:pt x="4620260" y="4216510"/>
              </a:moveTo>
              <a:arcTo wR="2594755" hR="2594755" stAng="2320986" swAng="762225"/>
            </a:path>
          </a:pathLst>
        </a:custGeom>
        <a:noFill/>
        <a:ln w="9525" cap="flat" cmpd="sng" algn="ctr">
          <a:solidFill>
            <a:schemeClr val="accent5">
              <a:hueOff val="-3311292"/>
              <a:satOff val="13270"/>
              <a:lumOff val="2876"/>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DB1ABF9-D1A8-420D-95AF-78DB97BEE72F}">
      <dsp:nvSpPr>
        <dsp:cNvPr id="0" name=""/>
        <dsp:cNvSpPr/>
      </dsp:nvSpPr>
      <dsp:spPr>
        <a:xfrm>
          <a:off x="4281582" y="4593482"/>
          <a:ext cx="2680474" cy="1210770"/>
        </a:xfrm>
        <a:prstGeom prst="round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Sustainability</a:t>
          </a:r>
          <a:endParaRPr lang="en-GB" sz="2400" b="1" kern="1200" dirty="0">
            <a:solidFill>
              <a:schemeClr val="tx1"/>
            </a:solidFill>
          </a:endParaRPr>
        </a:p>
      </dsp:txBody>
      <dsp:txXfrm>
        <a:off x="4340687" y="4652587"/>
        <a:ext cx="2562264" cy="1092560"/>
      </dsp:txXfrm>
    </dsp:sp>
    <dsp:sp modelId="{3F5F3A4E-04DB-4461-B770-249AACCBADD1}">
      <dsp:nvSpPr>
        <dsp:cNvPr id="0" name=""/>
        <dsp:cNvSpPr/>
      </dsp:nvSpPr>
      <dsp:spPr>
        <a:xfrm>
          <a:off x="441666" y="641320"/>
          <a:ext cx="5189511" cy="5189511"/>
        </a:xfrm>
        <a:custGeom>
          <a:avLst/>
          <a:gdLst/>
          <a:ahLst/>
          <a:cxnLst/>
          <a:rect l="0" t="0" r="0" b="0"/>
          <a:pathLst>
            <a:path>
              <a:moveTo>
                <a:pt x="3836977" y="4872834"/>
              </a:moveTo>
              <a:arcTo wR="2594755" hR="2594755" stAng="3683799" swAng="435063"/>
            </a:path>
          </a:pathLst>
        </a:custGeom>
        <a:noFill/>
        <a:ln w="9525" cap="flat" cmpd="sng" algn="ctr">
          <a:solidFill>
            <a:schemeClr val="accent5">
              <a:hueOff val="-4966938"/>
              <a:satOff val="19906"/>
              <a:lumOff val="4314"/>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6D87660-ED0D-45C5-9553-58D6D1FD6631}">
      <dsp:nvSpPr>
        <dsp:cNvPr id="0" name=""/>
        <dsp:cNvSpPr/>
      </dsp:nvSpPr>
      <dsp:spPr>
        <a:xfrm>
          <a:off x="1780911" y="4593466"/>
          <a:ext cx="2197146" cy="1210770"/>
        </a:xfrm>
        <a:prstGeom prst="round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Scale</a:t>
          </a:r>
          <a:endParaRPr lang="en-GB" sz="2400" b="1" kern="1200" dirty="0">
            <a:solidFill>
              <a:schemeClr val="tx1"/>
            </a:solidFill>
          </a:endParaRPr>
        </a:p>
      </dsp:txBody>
      <dsp:txXfrm>
        <a:off x="1840016" y="4652571"/>
        <a:ext cx="2078936" cy="1092560"/>
      </dsp:txXfrm>
    </dsp:sp>
    <dsp:sp modelId="{A6EAC773-8A15-488A-9A83-AE3FAAD469AE}">
      <dsp:nvSpPr>
        <dsp:cNvPr id="0" name=""/>
        <dsp:cNvSpPr/>
      </dsp:nvSpPr>
      <dsp:spPr>
        <a:xfrm>
          <a:off x="1934023" y="718837"/>
          <a:ext cx="5189511" cy="5189511"/>
        </a:xfrm>
        <a:custGeom>
          <a:avLst/>
          <a:gdLst/>
          <a:ahLst/>
          <a:cxnLst/>
          <a:rect l="0" t="0" r="0" b="0"/>
          <a:pathLst>
            <a:path>
              <a:moveTo>
                <a:pt x="335662" y="3871177"/>
              </a:moveTo>
              <a:arcTo wR="2594755" hR="2594755" stAng="9031973" swAng="515406"/>
            </a:path>
          </a:pathLst>
        </a:custGeom>
        <a:noFill/>
        <a:ln w="9525" cap="flat" cmpd="sng" algn="ctr">
          <a:solidFill>
            <a:schemeClr val="accent5">
              <a:hueOff val="-6622584"/>
              <a:satOff val="26541"/>
              <a:lumOff val="5752"/>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6FB89FF-F1D2-4694-8BA9-C4C73AA8565F}">
      <dsp:nvSpPr>
        <dsp:cNvPr id="0" name=""/>
        <dsp:cNvSpPr/>
      </dsp:nvSpPr>
      <dsp:spPr>
        <a:xfrm>
          <a:off x="836131" y="3023791"/>
          <a:ext cx="2093275" cy="1210770"/>
        </a:xfrm>
        <a:prstGeom prst="roundRect">
          <a:avLst/>
        </a:prstGeom>
        <a:solidFill>
          <a:schemeClr val="accent5">
            <a:hueOff val="-8278230"/>
            <a:satOff val="33176"/>
            <a:lumOff val="71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Technology</a:t>
          </a:r>
          <a:endParaRPr lang="en-GB" sz="2400" b="1" kern="1200" dirty="0">
            <a:solidFill>
              <a:schemeClr val="tx1"/>
            </a:solidFill>
          </a:endParaRPr>
        </a:p>
      </dsp:txBody>
      <dsp:txXfrm>
        <a:off x="895236" y="3082896"/>
        <a:ext cx="1975065" cy="1092560"/>
      </dsp:txXfrm>
    </dsp:sp>
    <dsp:sp modelId="{7D7A8C5A-436C-4447-B93C-A6AD62D7A715}">
      <dsp:nvSpPr>
        <dsp:cNvPr id="0" name=""/>
        <dsp:cNvSpPr/>
      </dsp:nvSpPr>
      <dsp:spPr>
        <a:xfrm>
          <a:off x="1812959" y="269571"/>
          <a:ext cx="5189511" cy="5189511"/>
        </a:xfrm>
        <a:custGeom>
          <a:avLst/>
          <a:gdLst/>
          <a:ahLst/>
          <a:cxnLst/>
          <a:rect l="0" t="0" r="0" b="0"/>
          <a:pathLst>
            <a:path>
              <a:moveTo>
                <a:pt x="4392" y="2745670"/>
              </a:moveTo>
              <a:arcTo wR="2594755" hR="2594755" stAng="10599942" swAng="1117192"/>
            </a:path>
          </a:pathLst>
        </a:custGeom>
        <a:noFill/>
        <a:ln w="9525" cap="flat" cmpd="sng" algn="ctr">
          <a:solidFill>
            <a:schemeClr val="accent5">
              <a:hueOff val="-8278230"/>
              <a:satOff val="33176"/>
              <a:lumOff val="719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351A1AC-A413-4784-ACA2-DB4660A97EC9}">
      <dsp:nvSpPr>
        <dsp:cNvPr id="0" name=""/>
        <dsp:cNvSpPr/>
      </dsp:nvSpPr>
      <dsp:spPr>
        <a:xfrm>
          <a:off x="1279844" y="961243"/>
          <a:ext cx="1862723" cy="1210770"/>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Privacy &amp; security</a:t>
          </a:r>
          <a:endParaRPr lang="en-GB" sz="2400" b="1" kern="1200" dirty="0">
            <a:solidFill>
              <a:schemeClr val="tx1"/>
            </a:solidFill>
          </a:endParaRPr>
        </a:p>
      </dsp:txBody>
      <dsp:txXfrm>
        <a:off x="1338949" y="1020348"/>
        <a:ext cx="1744513" cy="1092560"/>
      </dsp:txXfrm>
    </dsp:sp>
    <dsp:sp modelId="{72AAF474-9B30-40AF-B108-C0024281BEA6}">
      <dsp:nvSpPr>
        <dsp:cNvPr id="0" name=""/>
        <dsp:cNvSpPr/>
      </dsp:nvSpPr>
      <dsp:spPr>
        <a:xfrm>
          <a:off x="1623157" y="523136"/>
          <a:ext cx="5189511" cy="5189511"/>
        </a:xfrm>
        <a:custGeom>
          <a:avLst/>
          <a:gdLst/>
          <a:ahLst/>
          <a:cxnLst/>
          <a:rect l="0" t="0" r="0" b="0"/>
          <a:pathLst>
            <a:path>
              <a:moveTo>
                <a:pt x="1158460" y="433780"/>
              </a:moveTo>
              <a:arcTo wR="2594755" hR="2594755" stAng="14183397" swAng="1016471"/>
            </a:path>
          </a:pathLst>
        </a:custGeom>
        <a:noFill/>
        <a:ln w="9525" cap="flat" cmpd="sng" algn="ctr">
          <a:solidFill>
            <a:schemeClr val="accent5">
              <a:hueOff val="-9933876"/>
              <a:satOff val="39811"/>
              <a:lumOff val="8628"/>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FA7B6-F6D4-2A4C-B190-FDD3DDE6642C}">
      <dsp:nvSpPr>
        <dsp:cNvPr id="0" name=""/>
        <dsp:cNvSpPr/>
      </dsp:nvSpPr>
      <dsp:spPr>
        <a:xfrm>
          <a:off x="0" y="55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5F8AA93-63FD-864C-8BD3-1461280CAA0D}">
      <dsp:nvSpPr>
        <dsp:cNvPr id="0" name=""/>
        <dsp:cNvSpPr/>
      </dsp:nvSpPr>
      <dsp:spPr>
        <a:xfrm>
          <a:off x="0" y="552"/>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Minimalist</a:t>
          </a:r>
        </a:p>
      </dsp:txBody>
      <dsp:txXfrm>
        <a:off x="0" y="552"/>
        <a:ext cx="8229600" cy="646408"/>
      </dsp:txXfrm>
    </dsp:sp>
    <dsp:sp modelId="{DC4FF4E7-F5EC-9E41-A955-C31A3C0269B2}">
      <dsp:nvSpPr>
        <dsp:cNvPr id="0" name=""/>
        <dsp:cNvSpPr/>
      </dsp:nvSpPr>
      <dsp:spPr>
        <a:xfrm>
          <a:off x="0" y="64696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DCF2573-09A4-DB43-A231-111ADD06D008}">
      <dsp:nvSpPr>
        <dsp:cNvPr id="0" name=""/>
        <dsp:cNvSpPr/>
      </dsp:nvSpPr>
      <dsp:spPr>
        <a:xfrm>
          <a:off x="0" y="646960"/>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Choice &amp; Competition </a:t>
          </a:r>
        </a:p>
      </dsp:txBody>
      <dsp:txXfrm>
        <a:off x="0" y="646960"/>
        <a:ext cx="8229600" cy="646408"/>
      </dsp:txXfrm>
    </dsp:sp>
    <dsp:sp modelId="{C20CFE69-072A-4C44-80AD-9AB83A14DBF6}">
      <dsp:nvSpPr>
        <dsp:cNvPr id="0" name=""/>
        <dsp:cNvSpPr/>
      </dsp:nvSpPr>
      <dsp:spPr>
        <a:xfrm>
          <a:off x="0" y="129336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6FA8B9A-D59E-F141-966B-74359C465232}">
      <dsp:nvSpPr>
        <dsp:cNvPr id="0" name=""/>
        <dsp:cNvSpPr/>
      </dsp:nvSpPr>
      <dsp:spPr>
        <a:xfrm>
          <a:off x="0" y="1293369"/>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Speed &amp; Scale </a:t>
          </a:r>
        </a:p>
      </dsp:txBody>
      <dsp:txXfrm>
        <a:off x="0" y="1293369"/>
        <a:ext cx="8229600" cy="646408"/>
      </dsp:txXfrm>
    </dsp:sp>
    <dsp:sp modelId="{A25089EE-1BC4-C140-94FE-5ED9EF12BF1A}">
      <dsp:nvSpPr>
        <dsp:cNvPr id="0" name=""/>
        <dsp:cNvSpPr/>
      </dsp:nvSpPr>
      <dsp:spPr>
        <a:xfrm>
          <a:off x="0" y="193977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6FE8EB6-7594-2B4C-82DF-DDBB6BAA22FA}">
      <dsp:nvSpPr>
        <dsp:cNvPr id="0" name=""/>
        <dsp:cNvSpPr/>
      </dsp:nvSpPr>
      <dsp:spPr>
        <a:xfrm>
          <a:off x="0" y="1939777"/>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Privacy and security by design</a:t>
          </a:r>
        </a:p>
      </dsp:txBody>
      <dsp:txXfrm>
        <a:off x="0" y="1939777"/>
        <a:ext cx="8229600" cy="646408"/>
      </dsp:txXfrm>
    </dsp:sp>
    <dsp:sp modelId="{9394D622-AE37-5749-AD98-6800DCECD827}">
      <dsp:nvSpPr>
        <dsp:cNvPr id="0" name=""/>
        <dsp:cNvSpPr/>
      </dsp:nvSpPr>
      <dsp:spPr>
        <a:xfrm>
          <a:off x="0" y="258618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57C01D6-936D-BB4A-A391-676333D5598C}">
      <dsp:nvSpPr>
        <dsp:cNvPr id="0" name=""/>
        <dsp:cNvSpPr/>
      </dsp:nvSpPr>
      <dsp:spPr>
        <a:xfrm>
          <a:off x="0" y="2586185"/>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Cost</a:t>
          </a:r>
        </a:p>
      </dsp:txBody>
      <dsp:txXfrm>
        <a:off x="0" y="2586185"/>
        <a:ext cx="8229600" cy="646408"/>
      </dsp:txXfrm>
    </dsp:sp>
    <dsp:sp modelId="{F673E8E3-2807-AD46-BFAF-8DC5EF20C587}">
      <dsp:nvSpPr>
        <dsp:cNvPr id="0" name=""/>
        <dsp:cNvSpPr/>
      </dsp:nvSpPr>
      <dsp:spPr>
        <a:xfrm>
          <a:off x="0" y="323259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59FEE92-32B1-7244-8720-C085E9F0A268}">
      <dsp:nvSpPr>
        <dsp:cNvPr id="0" name=""/>
        <dsp:cNvSpPr/>
      </dsp:nvSpPr>
      <dsp:spPr>
        <a:xfrm>
          <a:off x="0" y="3232593"/>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Inclusion</a:t>
          </a:r>
        </a:p>
      </dsp:txBody>
      <dsp:txXfrm>
        <a:off x="0" y="3232593"/>
        <a:ext cx="8229600" cy="646408"/>
      </dsp:txXfrm>
    </dsp:sp>
    <dsp:sp modelId="{DEF0587E-880C-444A-9309-EB1CE39D1B66}">
      <dsp:nvSpPr>
        <dsp:cNvPr id="0" name=""/>
        <dsp:cNvSpPr/>
      </dsp:nvSpPr>
      <dsp:spPr>
        <a:xfrm>
          <a:off x="0" y="387900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E68CBE0-1EED-1946-BCF9-F1D379E03A7D}">
      <dsp:nvSpPr>
        <dsp:cNvPr id="0" name=""/>
        <dsp:cNvSpPr/>
      </dsp:nvSpPr>
      <dsp:spPr>
        <a:xfrm>
          <a:off x="0" y="3879002"/>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Outside in Design</a:t>
          </a:r>
        </a:p>
      </dsp:txBody>
      <dsp:txXfrm>
        <a:off x="0" y="3879002"/>
        <a:ext cx="8229600" cy="646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6F28E-1337-C34A-A158-5B1ABFC8F252}">
      <dsp:nvSpPr>
        <dsp:cNvPr id="0" name=""/>
        <dsp:cNvSpPr/>
      </dsp:nvSpPr>
      <dsp:spPr>
        <a:xfrm>
          <a:off x="0" y="591344"/>
          <a:ext cx="2571749" cy="15430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Voluntary</a:t>
          </a:r>
        </a:p>
      </dsp:txBody>
      <dsp:txXfrm>
        <a:off x="0" y="591344"/>
        <a:ext cx="2571749" cy="1543049"/>
      </dsp:txXfrm>
    </dsp:sp>
    <dsp:sp modelId="{D532ED79-9285-674A-9988-4CF174FE89F7}">
      <dsp:nvSpPr>
        <dsp:cNvPr id="0" name=""/>
        <dsp:cNvSpPr/>
      </dsp:nvSpPr>
      <dsp:spPr>
        <a:xfrm>
          <a:off x="2828925" y="591344"/>
          <a:ext cx="2571749" cy="15430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Only Numbers – No Card</a:t>
          </a:r>
        </a:p>
      </dsp:txBody>
      <dsp:txXfrm>
        <a:off x="2828925" y="591344"/>
        <a:ext cx="2571749" cy="1543049"/>
      </dsp:txXfrm>
    </dsp:sp>
    <dsp:sp modelId="{4C483A9D-1544-FE4F-81D0-A79BC33CFDFE}">
      <dsp:nvSpPr>
        <dsp:cNvPr id="0" name=""/>
        <dsp:cNvSpPr/>
      </dsp:nvSpPr>
      <dsp:spPr>
        <a:xfrm>
          <a:off x="5657849" y="591344"/>
          <a:ext cx="2571749" cy="15430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Random Numbers – No Intelligence</a:t>
          </a:r>
        </a:p>
      </dsp:txBody>
      <dsp:txXfrm>
        <a:off x="5657849" y="591344"/>
        <a:ext cx="2571749" cy="1543049"/>
      </dsp:txXfrm>
    </dsp:sp>
    <dsp:sp modelId="{6CA001E9-80FB-DF46-811F-0B7EDB108051}">
      <dsp:nvSpPr>
        <dsp:cNvPr id="0" name=""/>
        <dsp:cNvSpPr/>
      </dsp:nvSpPr>
      <dsp:spPr>
        <a:xfrm>
          <a:off x="1414462" y="2391568"/>
          <a:ext cx="2571749" cy="15430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Standard Attributes – No Profiling, no transaction records </a:t>
          </a:r>
        </a:p>
      </dsp:txBody>
      <dsp:txXfrm>
        <a:off x="1414462" y="2391568"/>
        <a:ext cx="2571749" cy="1543049"/>
      </dsp:txXfrm>
    </dsp:sp>
    <dsp:sp modelId="{5143643B-5DB8-6D4B-BBD3-707DAC62D55B}">
      <dsp:nvSpPr>
        <dsp:cNvPr id="0" name=""/>
        <dsp:cNvSpPr/>
      </dsp:nvSpPr>
      <dsp:spPr>
        <a:xfrm>
          <a:off x="4243387" y="2391569"/>
          <a:ext cx="2571749" cy="15430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All Residents – Including Children</a:t>
          </a:r>
        </a:p>
      </dsp:txBody>
      <dsp:txXfrm>
        <a:off x="4243387" y="2391569"/>
        <a:ext cx="2571749" cy="1543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AEDAA-7DA6-0B45-A02C-5097663740BA}">
      <dsp:nvSpPr>
        <dsp:cNvPr id="0" name=""/>
        <dsp:cNvSpPr/>
      </dsp:nvSpPr>
      <dsp:spPr>
        <a:xfrm>
          <a:off x="460905"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i="1" kern="1200"/>
            <a:t>De-novo </a:t>
          </a:r>
          <a:r>
            <a:rPr lang="en-US" sz="2600" kern="1200"/>
            <a:t>creation of database-reduced dependence &amp; complexity</a:t>
          </a:r>
        </a:p>
      </dsp:txBody>
      <dsp:txXfrm>
        <a:off x="460905" y="1047"/>
        <a:ext cx="3479899" cy="2087939"/>
      </dsp:txXfrm>
    </dsp:sp>
    <dsp:sp modelId="{576404D5-ABBF-3F46-BA8F-721E664E0D91}">
      <dsp:nvSpPr>
        <dsp:cNvPr id="0" name=""/>
        <dsp:cNvSpPr/>
      </dsp:nvSpPr>
      <dsp:spPr>
        <a:xfrm>
          <a:off x="4288794"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No Guarantees to Rights, Citizenship, Entitlements</a:t>
          </a:r>
        </a:p>
      </dsp:txBody>
      <dsp:txXfrm>
        <a:off x="4288794" y="1047"/>
        <a:ext cx="3479899" cy="2087939"/>
      </dsp:txXfrm>
    </dsp:sp>
    <dsp:sp modelId="{8A856F26-0E02-D84C-A98A-CDFA0052B55B}">
      <dsp:nvSpPr>
        <dsp:cNvPr id="0" name=""/>
        <dsp:cNvSpPr/>
      </dsp:nvSpPr>
      <dsp:spPr>
        <a:xfrm>
          <a:off x="460905" y="2436976"/>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Ubiquitous Authentication – anytime any where- provides platform to scale</a:t>
          </a:r>
        </a:p>
      </dsp:txBody>
      <dsp:txXfrm>
        <a:off x="460905" y="2436976"/>
        <a:ext cx="3479899" cy="2087939"/>
      </dsp:txXfrm>
    </dsp:sp>
    <dsp:sp modelId="{0DF93817-C209-9A4D-95FA-7058B01AC135}">
      <dsp:nvSpPr>
        <dsp:cNvPr id="0" name=""/>
        <dsp:cNvSpPr/>
      </dsp:nvSpPr>
      <dsp:spPr>
        <a:xfrm>
          <a:off x="4288794" y="2436976"/>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Ensuring Security and Privacy of Information</a:t>
          </a:r>
        </a:p>
      </dsp:txBody>
      <dsp:txXfrm>
        <a:off x="4288794" y="2436976"/>
        <a:ext cx="3479899" cy="2087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F31BC-0272-43F3-BC32-B5879578A7C0}">
      <dsp:nvSpPr>
        <dsp:cNvPr id="0" name=""/>
        <dsp:cNvSpPr/>
      </dsp:nvSpPr>
      <dsp:spPr>
        <a:xfrm>
          <a:off x="1006982" y="0"/>
          <a:ext cx="1218375" cy="67687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Cost</a:t>
          </a:r>
          <a:endParaRPr lang="en-IN" sz="2100" b="1" kern="1200" dirty="0"/>
        </a:p>
      </dsp:txBody>
      <dsp:txXfrm>
        <a:off x="1026807" y="19825"/>
        <a:ext cx="1178725" cy="637225"/>
      </dsp:txXfrm>
    </dsp:sp>
    <dsp:sp modelId="{1A724920-D9E9-4A50-BDA6-53D672C23A9E}">
      <dsp:nvSpPr>
        <dsp:cNvPr id="0" name=""/>
        <dsp:cNvSpPr/>
      </dsp:nvSpPr>
      <dsp:spPr>
        <a:xfrm>
          <a:off x="2766857" y="0"/>
          <a:ext cx="1218375" cy="67687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Outcome</a:t>
          </a:r>
          <a:endParaRPr lang="en-IN" sz="2100" b="1" kern="1200" dirty="0"/>
        </a:p>
      </dsp:txBody>
      <dsp:txXfrm>
        <a:off x="2786682" y="19825"/>
        <a:ext cx="1178725" cy="637225"/>
      </dsp:txXfrm>
    </dsp:sp>
    <dsp:sp modelId="{717F9B60-4CB8-4F95-B15B-B9C8A3EEA761}">
      <dsp:nvSpPr>
        <dsp:cNvPr id="0" name=""/>
        <dsp:cNvSpPr/>
      </dsp:nvSpPr>
      <dsp:spPr>
        <a:xfrm>
          <a:off x="2242279" y="2876719"/>
          <a:ext cx="507656" cy="507656"/>
        </a:xfrm>
        <a:prstGeom prst="triangle">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13AC6-B6C2-4B51-8542-94FFEB708074}">
      <dsp:nvSpPr>
        <dsp:cNvPr id="0" name=""/>
        <dsp:cNvSpPr/>
      </dsp:nvSpPr>
      <dsp:spPr>
        <a:xfrm>
          <a:off x="973138" y="2664180"/>
          <a:ext cx="3045938" cy="205770"/>
        </a:xfrm>
        <a:prstGeom prst="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A26444-504C-49C8-A47F-13042398E75A}">
      <dsp:nvSpPr>
        <dsp:cNvPr id="0" name=""/>
        <dsp:cNvSpPr/>
      </dsp:nvSpPr>
      <dsp:spPr>
        <a:xfrm>
          <a:off x="2766857" y="2071238"/>
          <a:ext cx="1218375" cy="568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Quality</a:t>
          </a:r>
          <a:endParaRPr lang="en-IN" sz="2300" b="1" kern="1200" dirty="0"/>
        </a:p>
      </dsp:txBody>
      <dsp:txXfrm>
        <a:off x="2794613" y="2098994"/>
        <a:ext cx="1162863" cy="513063"/>
      </dsp:txXfrm>
    </dsp:sp>
    <dsp:sp modelId="{714F3743-6CD1-4594-BE42-818489E569CC}">
      <dsp:nvSpPr>
        <dsp:cNvPr id="0" name=""/>
        <dsp:cNvSpPr/>
      </dsp:nvSpPr>
      <dsp:spPr>
        <a:xfrm>
          <a:off x="2766857" y="1462050"/>
          <a:ext cx="1218375" cy="568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Scale</a:t>
          </a:r>
          <a:endParaRPr lang="en-IN" sz="2300" b="1" kern="1200" dirty="0"/>
        </a:p>
      </dsp:txBody>
      <dsp:txXfrm>
        <a:off x="2794613" y="1489806"/>
        <a:ext cx="1162863" cy="513063"/>
      </dsp:txXfrm>
    </dsp:sp>
    <dsp:sp modelId="{648CF59F-AC1B-4FE8-B51D-E90A31DF554D}">
      <dsp:nvSpPr>
        <dsp:cNvPr id="0" name=""/>
        <dsp:cNvSpPr/>
      </dsp:nvSpPr>
      <dsp:spPr>
        <a:xfrm>
          <a:off x="2766857" y="852862"/>
          <a:ext cx="1218375" cy="568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Speed</a:t>
          </a:r>
          <a:endParaRPr lang="en-IN" sz="2300" b="1" kern="1200" dirty="0"/>
        </a:p>
      </dsp:txBody>
      <dsp:txXfrm>
        <a:off x="2794613" y="880618"/>
        <a:ext cx="1162863" cy="513063"/>
      </dsp:txXfrm>
    </dsp:sp>
    <dsp:sp modelId="{1A33204D-DF2B-4591-ABF1-D83E3EB0E895}">
      <dsp:nvSpPr>
        <dsp:cNvPr id="0" name=""/>
        <dsp:cNvSpPr/>
      </dsp:nvSpPr>
      <dsp:spPr>
        <a:xfrm>
          <a:off x="1006982" y="2071238"/>
          <a:ext cx="1218375" cy="568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H/W</a:t>
          </a:r>
          <a:endParaRPr lang="en-IN" sz="2300" b="1" kern="1200" dirty="0"/>
        </a:p>
      </dsp:txBody>
      <dsp:txXfrm>
        <a:off x="1034738" y="2098994"/>
        <a:ext cx="1162863" cy="513063"/>
      </dsp:txXfrm>
    </dsp:sp>
    <dsp:sp modelId="{B72CA324-4611-4BDA-8CE6-0653B9218CB4}">
      <dsp:nvSpPr>
        <dsp:cNvPr id="0" name=""/>
        <dsp:cNvSpPr/>
      </dsp:nvSpPr>
      <dsp:spPr>
        <a:xfrm>
          <a:off x="1006982" y="1462050"/>
          <a:ext cx="1218375" cy="568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S/W</a:t>
          </a:r>
        </a:p>
      </dsp:txBody>
      <dsp:txXfrm>
        <a:off x="1034738" y="1489806"/>
        <a:ext cx="1162863" cy="513063"/>
      </dsp:txXfrm>
    </dsp:sp>
    <dsp:sp modelId="{F835E02F-1F6F-4E8B-B8DD-A6E332C78720}">
      <dsp:nvSpPr>
        <dsp:cNvPr id="0" name=""/>
        <dsp:cNvSpPr/>
      </dsp:nvSpPr>
      <dsp:spPr>
        <a:xfrm>
          <a:off x="1006982" y="852862"/>
          <a:ext cx="1218375" cy="568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Ops</a:t>
          </a:r>
        </a:p>
      </dsp:txBody>
      <dsp:txXfrm>
        <a:off x="1034738" y="880618"/>
        <a:ext cx="1162863" cy="5130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075B7-64D7-4691-8BF3-1CF94FE265D2}">
      <dsp:nvSpPr>
        <dsp:cNvPr id="0" name=""/>
        <dsp:cNvSpPr/>
      </dsp:nvSpPr>
      <dsp:spPr>
        <a:xfrm>
          <a:off x="0" y="753735"/>
          <a:ext cx="8892480" cy="2556528"/>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993EF-8134-4CA3-AAF2-C968A84BED9B}">
      <dsp:nvSpPr>
        <dsp:cNvPr id="0" name=""/>
        <dsp:cNvSpPr/>
      </dsp:nvSpPr>
      <dsp:spPr>
        <a:xfrm>
          <a:off x="6664690" y="1392868"/>
          <a:ext cx="1584841" cy="1278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 Aadhaar number</a:t>
          </a:r>
          <a:endParaRPr lang="en-IN" sz="2600" b="1" kern="1200" dirty="0">
            <a:solidFill>
              <a:schemeClr val="bg1"/>
            </a:solidFill>
          </a:endParaRPr>
        </a:p>
      </dsp:txBody>
      <dsp:txXfrm>
        <a:off x="6664690" y="1392868"/>
        <a:ext cx="1584841" cy="1278264"/>
      </dsp:txXfrm>
    </dsp:sp>
    <dsp:sp modelId="{04BF609D-B2B6-426B-8628-7D93E46EC1B4}">
      <dsp:nvSpPr>
        <dsp:cNvPr id="0" name=""/>
        <dsp:cNvSpPr/>
      </dsp:nvSpPr>
      <dsp:spPr>
        <a:xfrm>
          <a:off x="4516580" y="1392868"/>
          <a:ext cx="1584841" cy="1278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Uniqueness check</a:t>
          </a:r>
          <a:endParaRPr lang="en-IN" sz="2600" kern="1200" dirty="0">
            <a:solidFill>
              <a:schemeClr val="bg1"/>
            </a:solidFill>
          </a:endParaRPr>
        </a:p>
      </dsp:txBody>
      <dsp:txXfrm>
        <a:off x="4516580" y="1392868"/>
        <a:ext cx="1584841" cy="1278264"/>
      </dsp:txXfrm>
    </dsp:sp>
    <dsp:sp modelId="{CF2DDF6A-2383-4CD0-B097-1DA768EEA587}">
      <dsp:nvSpPr>
        <dsp:cNvPr id="0" name=""/>
        <dsp:cNvSpPr/>
      </dsp:nvSpPr>
      <dsp:spPr>
        <a:xfrm>
          <a:off x="2391657" y="1392868"/>
          <a:ext cx="1584841" cy="1278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12 digital patterns</a:t>
          </a:r>
          <a:endParaRPr lang="en-IN" sz="2600" kern="1200" dirty="0">
            <a:solidFill>
              <a:schemeClr val="bg1"/>
            </a:solidFill>
          </a:endParaRPr>
        </a:p>
      </dsp:txBody>
      <dsp:txXfrm>
        <a:off x="2391657" y="1392868"/>
        <a:ext cx="1584841" cy="1278264"/>
      </dsp:txXfrm>
    </dsp:sp>
    <dsp:sp modelId="{6078B751-C9D1-4730-A42C-FEC69A60BFAA}">
      <dsp:nvSpPr>
        <dsp:cNvPr id="0" name=""/>
        <dsp:cNvSpPr/>
      </dsp:nvSpPr>
      <dsp:spPr>
        <a:xfrm>
          <a:off x="105634" y="1392868"/>
          <a:ext cx="1584841" cy="1278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Biometrics   </a:t>
          </a:r>
          <a:endParaRPr lang="en-IN" sz="2600" kern="1200" dirty="0">
            <a:solidFill>
              <a:schemeClr val="bg1"/>
            </a:solidFill>
          </a:endParaRPr>
        </a:p>
      </dsp:txBody>
      <dsp:txXfrm>
        <a:off x="105634" y="1392868"/>
        <a:ext cx="1584841" cy="127826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04F909-45BB-9C3E-094C-C779B62F4FCB}"/>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IN"/>
          </a:p>
        </p:txBody>
      </p:sp>
      <p:sp>
        <p:nvSpPr>
          <p:cNvPr id="3" name="Date Placeholder 2">
            <a:extLst>
              <a:ext uri="{FF2B5EF4-FFF2-40B4-BE49-F238E27FC236}">
                <a16:creationId xmlns:a16="http://schemas.microsoft.com/office/drawing/2014/main" id="{06A25E4E-305E-C0D2-5DB5-43DDAF53081C}"/>
              </a:ext>
            </a:extLst>
          </p:cNvPr>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578B0C7-BF9A-544D-AB2B-B251EC28A142}" type="datetimeFigureOut">
              <a:rPr lang="en-US"/>
              <a:pPr>
                <a:defRPr/>
              </a:pPr>
              <a:t>10/14/25</a:t>
            </a:fld>
            <a:endParaRPr lang="en-IN"/>
          </a:p>
        </p:txBody>
      </p:sp>
      <p:sp>
        <p:nvSpPr>
          <p:cNvPr id="4" name="Footer Placeholder 3">
            <a:extLst>
              <a:ext uri="{FF2B5EF4-FFF2-40B4-BE49-F238E27FC236}">
                <a16:creationId xmlns:a16="http://schemas.microsoft.com/office/drawing/2014/main" id="{349B4349-AC62-7F4B-A52D-8927C690E8C4}"/>
              </a:ext>
            </a:extLst>
          </p:cNvPr>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IN"/>
          </a:p>
        </p:txBody>
      </p:sp>
      <p:sp>
        <p:nvSpPr>
          <p:cNvPr id="5" name="Slide Number Placeholder 4">
            <a:extLst>
              <a:ext uri="{FF2B5EF4-FFF2-40B4-BE49-F238E27FC236}">
                <a16:creationId xmlns:a16="http://schemas.microsoft.com/office/drawing/2014/main" id="{52BBE8FC-836B-1484-127C-83FC69E59208}"/>
              </a:ext>
            </a:extLst>
          </p:cNvPr>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8F2270F-9D9B-FA4D-BFB9-98CC83B569D8}" type="slidenum">
              <a:rPr lang="en-IN" altLang="en-US"/>
              <a:pPr>
                <a:defRPr/>
              </a:pPr>
              <a:t>‹#›</a:t>
            </a:fld>
            <a:endParaRPr lang="en-I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0E0E4B-899A-20FE-C7B6-B8652B0A691E}"/>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52C463A-0B1B-CF9E-5571-B9F1ADE94307}"/>
              </a:ext>
            </a:extLst>
          </p:cNvPr>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E7AC3C8-682B-264F-896A-1B014435339A}" type="datetimeFigureOut">
              <a:rPr lang="en-US"/>
              <a:pPr>
                <a:defRPr/>
              </a:pPr>
              <a:t>10/14/25</a:t>
            </a:fld>
            <a:endParaRPr lang="en-US"/>
          </a:p>
        </p:txBody>
      </p:sp>
      <p:sp>
        <p:nvSpPr>
          <p:cNvPr id="4" name="Slide Image Placeholder 3">
            <a:extLst>
              <a:ext uri="{FF2B5EF4-FFF2-40B4-BE49-F238E27FC236}">
                <a16:creationId xmlns:a16="http://schemas.microsoft.com/office/drawing/2014/main" id="{24416A05-A5AB-9418-B184-0F9369A9FA52}"/>
              </a:ext>
            </a:extLst>
          </p:cNvPr>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711CF03-EDA3-2392-C23F-0972B24FD277}"/>
              </a:ext>
            </a:extLst>
          </p:cNvPr>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0948A7-6BC5-DBA6-2E37-68A403480D0F}"/>
              </a:ext>
            </a:extLst>
          </p:cNvPr>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2A46D76-998F-56E3-7FFB-34E14CE92E8B}"/>
              </a:ext>
            </a:extLst>
          </p:cNvPr>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20FF18E-0F6C-2F47-B4F7-D74E954B10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0FF18E-0F6C-2F47-B4F7-D74E954B10FA}" type="slidenum">
              <a:rPr lang="en-US" altLang="en-US" smtClean="0"/>
              <a:pPr>
                <a:defRPr/>
              </a:pPr>
              <a:t>1</a:t>
            </a:fld>
            <a:endParaRPr lang="en-US" altLang="en-US"/>
          </a:p>
        </p:txBody>
      </p:sp>
    </p:spTree>
    <p:extLst>
      <p:ext uri="{BB962C8B-B14F-4D97-AF65-F5344CB8AC3E}">
        <p14:creationId xmlns:p14="http://schemas.microsoft.com/office/powerpoint/2010/main" val="258853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3747E-3E37-A34E-2F18-8ED2784B21DF}"/>
            </a:ext>
          </a:extLst>
        </p:cNvPr>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ABBDC66D-F55B-58FF-D7C8-6384E512E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BEB9475F-6E43-C7A1-333E-5046753D6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combination of the iris and the 10 fingerprints gives every individual a </a:t>
            </a:r>
            <a:r>
              <a:rPr lang="en-US" altLang="en-US" b="1"/>
              <a:t>unique digital pattern</a:t>
            </a:r>
            <a:r>
              <a:rPr lang="en-US" altLang="en-US"/>
              <a:t>, on which a uniqueness check is done in our database, only after which a number can be issued . </a:t>
            </a:r>
            <a:endParaRPr lang="en-IN" altLang="en-US"/>
          </a:p>
          <a:p>
            <a:pPr>
              <a:spcBef>
                <a:spcPct val="0"/>
              </a:spcBef>
            </a:pPr>
            <a:endParaRPr lang="en-IN" altLang="en-US"/>
          </a:p>
        </p:txBody>
      </p:sp>
      <p:sp>
        <p:nvSpPr>
          <p:cNvPr id="65539" name="Slide Number Placeholder 3">
            <a:extLst>
              <a:ext uri="{FF2B5EF4-FFF2-40B4-BE49-F238E27FC236}">
                <a16:creationId xmlns:a16="http://schemas.microsoft.com/office/drawing/2014/main" id="{49EB3019-990D-A594-E109-553F42EB4A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07DA7D-5E66-8E4A-A379-13D36F4DC570}" type="slidenum">
              <a:rPr lang="en-IN" altLang="en-US"/>
              <a:pPr>
                <a:spcBef>
                  <a:spcPct val="0"/>
                </a:spcBef>
              </a:pPr>
              <a:t>17</a:t>
            </a:fld>
            <a:endParaRPr lang="en-IN" altLang="en-US"/>
          </a:p>
        </p:txBody>
      </p:sp>
    </p:spTree>
    <p:extLst>
      <p:ext uri="{BB962C8B-B14F-4D97-AF65-F5344CB8AC3E}">
        <p14:creationId xmlns:p14="http://schemas.microsoft.com/office/powerpoint/2010/main" val="198969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C79EC-260A-ACA1-A1F7-F2265C852796}"/>
            </a:ext>
          </a:extLst>
        </p:cNvPr>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3D45A7E3-B1F1-E2B4-3065-67A48717C2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744B376-F901-D41A-42EC-CDD157329D72}"/>
              </a:ext>
            </a:extLst>
          </p:cNvPr>
          <p:cNvSpPr>
            <a:spLocks noGrp="1"/>
          </p:cNvSpPr>
          <p:nvPr>
            <p:ph type="body" idx="1"/>
          </p:nvPr>
        </p:nvSpPr>
        <p:spPr bwMode="auto"/>
        <p:txBody>
          <a:bodyPr/>
          <a:lstStyle/>
          <a:p>
            <a:pPr fontAlgn="auto">
              <a:spcBef>
                <a:spcPct val="0"/>
              </a:spcBef>
              <a:spcAft>
                <a:spcPts val="0"/>
              </a:spcAft>
              <a:defRPr/>
            </a:pPr>
            <a:r>
              <a:rPr lang="en-US" dirty="0"/>
              <a:t>Information collected is then encrypted at the source and uploaded to the UID server as soon as connectivity is available, if not immediately. This ensures no one can modify the data along the way. India post will then deliver this letter directly to the resident at the address provided. (present artifact).</a:t>
            </a:r>
          </a:p>
          <a:p>
            <a:pPr fontAlgn="auto">
              <a:spcBef>
                <a:spcPct val="0"/>
              </a:spcBef>
              <a:spcAft>
                <a:spcPts val="0"/>
              </a:spcAft>
              <a:defRPr/>
            </a:pPr>
            <a:endParaRPr lang="en-US" dirty="0"/>
          </a:p>
          <a:p>
            <a:pPr marL="228600" indent="-228600" fontAlgn="auto">
              <a:spcBef>
                <a:spcPct val="0"/>
              </a:spcBef>
              <a:spcAft>
                <a:spcPts val="0"/>
              </a:spcAft>
              <a:buFontTx/>
              <a:buAutoNum type="arabicPeriod"/>
              <a:defRPr/>
            </a:pPr>
            <a:r>
              <a:rPr lang="en-US" dirty="0"/>
              <a:t>Introducer</a:t>
            </a:r>
          </a:p>
          <a:p>
            <a:pPr marL="228600" indent="-228600" fontAlgn="auto">
              <a:spcBef>
                <a:spcPct val="0"/>
              </a:spcBef>
              <a:spcAft>
                <a:spcPts val="0"/>
              </a:spcAft>
              <a:buFontTx/>
              <a:buAutoNum type="arabicPeriod"/>
              <a:defRPr/>
            </a:pPr>
            <a:r>
              <a:rPr lang="en-US" dirty="0"/>
              <a:t>Family enrolment</a:t>
            </a:r>
          </a:p>
          <a:p>
            <a:pPr marL="228600" indent="-228600" fontAlgn="auto">
              <a:spcBef>
                <a:spcPct val="0"/>
              </a:spcBef>
              <a:spcAft>
                <a:spcPts val="0"/>
              </a:spcAft>
              <a:buFontTx/>
              <a:buAutoNum type="arabicPeriod"/>
              <a:defRPr/>
            </a:pPr>
            <a:r>
              <a:rPr lang="en-US" dirty="0"/>
              <a:t>Biometric exception mgmt</a:t>
            </a:r>
          </a:p>
          <a:p>
            <a:pPr marL="228600" indent="-228600" fontAlgn="auto">
              <a:spcBef>
                <a:spcPct val="0"/>
              </a:spcBef>
              <a:spcAft>
                <a:spcPts val="0"/>
              </a:spcAft>
              <a:buFontTx/>
              <a:buAutoNum type="arabicPeriod"/>
              <a:defRPr/>
            </a:pPr>
            <a:r>
              <a:rPr lang="en-US" dirty="0"/>
              <a:t>Biometric quality feedback integrated</a:t>
            </a:r>
            <a:endParaRPr lang="en-IN" dirty="0"/>
          </a:p>
          <a:p>
            <a:pPr fontAlgn="auto">
              <a:spcBef>
                <a:spcPct val="0"/>
              </a:spcBef>
              <a:spcAft>
                <a:spcPts val="0"/>
              </a:spcAft>
              <a:defRPr/>
            </a:pPr>
            <a:endParaRPr lang="en-US" dirty="0"/>
          </a:p>
        </p:txBody>
      </p:sp>
      <p:sp>
        <p:nvSpPr>
          <p:cNvPr id="74755" name="Slide Number Placeholder 3">
            <a:extLst>
              <a:ext uri="{FF2B5EF4-FFF2-40B4-BE49-F238E27FC236}">
                <a16:creationId xmlns:a16="http://schemas.microsoft.com/office/drawing/2014/main" id="{CCD078B0-ECCC-5BB7-0470-5C4806284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70E952-7874-1047-9826-CECA4FBF6567}" type="slidenum">
              <a:rPr lang="en-US" altLang="en-US"/>
              <a:pPr>
                <a:spcBef>
                  <a:spcPct val="0"/>
                </a:spcBef>
              </a:pPr>
              <a:t>18</a:t>
            </a:fld>
            <a:endParaRPr lang="en-US" altLang="en-US"/>
          </a:p>
        </p:txBody>
      </p:sp>
    </p:spTree>
    <p:extLst>
      <p:ext uri="{BB962C8B-B14F-4D97-AF65-F5344CB8AC3E}">
        <p14:creationId xmlns:p14="http://schemas.microsoft.com/office/powerpoint/2010/main" val="396245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497B-FFAF-28A0-895C-5A7BBE0D8107}"/>
            </a:ext>
          </a:extLst>
        </p:cNvPr>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4E9480D1-B4BB-DB0A-2523-97BE4F797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3A6A610D-956D-173A-EFDE-B03FAB0D0F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84995" name="Slide Number Placeholder 3">
            <a:extLst>
              <a:ext uri="{FF2B5EF4-FFF2-40B4-BE49-F238E27FC236}">
                <a16:creationId xmlns:a16="http://schemas.microsoft.com/office/drawing/2014/main" id="{0FD1F3C5-AC61-D4CC-7C46-0FC3563DA1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A5C68B-BC8F-F847-827E-EB2F1FFC003A}" type="slidenum">
              <a:rPr lang="en-IN" altLang="en-US"/>
              <a:pPr>
                <a:spcBef>
                  <a:spcPct val="0"/>
                </a:spcBef>
              </a:pPr>
              <a:t>22</a:t>
            </a:fld>
            <a:endParaRPr lang="en-IN" altLang="en-US"/>
          </a:p>
        </p:txBody>
      </p:sp>
    </p:spTree>
    <p:extLst>
      <p:ext uri="{BB962C8B-B14F-4D97-AF65-F5344CB8AC3E}">
        <p14:creationId xmlns:p14="http://schemas.microsoft.com/office/powerpoint/2010/main" val="398913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8D0A4-C7C6-F588-A2D8-320819E4680F}"/>
            </a:ext>
          </a:extLst>
        </p:cNvPr>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6945FE18-0B89-ADAC-678A-9A9F0F9797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E07B62B5-27EA-6835-A1C1-4C1B748B9C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anose="020B0600070205080204" pitchFamily="34" charset="-128"/>
            </a:endParaRPr>
          </a:p>
        </p:txBody>
      </p:sp>
      <p:sp>
        <p:nvSpPr>
          <p:cNvPr id="82947" name="Slide Number Placeholder 3">
            <a:extLst>
              <a:ext uri="{FF2B5EF4-FFF2-40B4-BE49-F238E27FC236}">
                <a16:creationId xmlns:a16="http://schemas.microsoft.com/office/drawing/2014/main" id="{38FBD740-66C0-1C64-52B1-DFA796943D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41A4D9-09D0-464A-9730-1D53C7ACC284}" type="slidenum">
              <a:rPr lang="en-US" altLang="en-US"/>
              <a:pPr>
                <a:spcBef>
                  <a:spcPct val="0"/>
                </a:spcBef>
              </a:pPr>
              <a:t>23</a:t>
            </a:fld>
            <a:endParaRPr lang="en-US" altLang="en-US"/>
          </a:p>
        </p:txBody>
      </p:sp>
    </p:spTree>
    <p:extLst>
      <p:ext uri="{BB962C8B-B14F-4D97-AF65-F5344CB8AC3E}">
        <p14:creationId xmlns:p14="http://schemas.microsoft.com/office/powerpoint/2010/main" val="198678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A308-99F0-F198-689D-D84FB5CE4736}"/>
            </a:ext>
          </a:extLst>
        </p:cNvPr>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23F9118A-0163-5338-1315-B8B8E44BB4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EDA2DCBE-0B21-7BA7-BBD5-7C360659B0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87043" name="Slide Number Placeholder 3">
            <a:extLst>
              <a:ext uri="{FF2B5EF4-FFF2-40B4-BE49-F238E27FC236}">
                <a16:creationId xmlns:a16="http://schemas.microsoft.com/office/drawing/2014/main" id="{AA8FEFEA-4C7C-4E6B-1258-225A5A3178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149B3B-D0C6-E44D-8489-760011D8DD0E}" type="slidenum">
              <a:rPr lang="en-IN" altLang="en-US"/>
              <a:pPr>
                <a:spcBef>
                  <a:spcPct val="0"/>
                </a:spcBef>
              </a:pPr>
              <a:t>24</a:t>
            </a:fld>
            <a:endParaRPr lang="en-IN" altLang="en-US"/>
          </a:p>
        </p:txBody>
      </p:sp>
    </p:spTree>
    <p:extLst>
      <p:ext uri="{BB962C8B-B14F-4D97-AF65-F5344CB8AC3E}">
        <p14:creationId xmlns:p14="http://schemas.microsoft.com/office/powerpoint/2010/main" val="429312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D4B57-8F7A-954C-A64A-C14C4938A313}"/>
            </a:ext>
          </a:extLst>
        </p:cNvPr>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3653F155-81F6-F348-7355-CA5511C641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359898B8-AA90-D8CE-19B1-7E171950A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3.2 Demo - Positive authentication </a:t>
            </a:r>
            <a:endParaRPr lang="en-IN" altLang="en-US"/>
          </a:p>
          <a:p>
            <a:pPr>
              <a:spcBef>
                <a:spcPct val="0"/>
              </a:spcBef>
            </a:pPr>
            <a:r>
              <a:rPr lang="en-US" altLang="en-US"/>
              <a:t>An individual comes with nothing else other than an Aadhaar number on a </a:t>
            </a:r>
            <a:r>
              <a:rPr lang="en-US" altLang="en-US" b="1"/>
              <a:t>piece of paper</a:t>
            </a:r>
            <a:r>
              <a:rPr lang="en-US" altLang="en-US"/>
              <a:t>.</a:t>
            </a:r>
            <a:endParaRPr lang="en-IN" altLang="en-US"/>
          </a:p>
          <a:p>
            <a:pPr>
              <a:spcBef>
                <a:spcPct val="0"/>
              </a:spcBef>
            </a:pPr>
            <a:r>
              <a:rPr lang="en-US" altLang="en-US"/>
              <a:t>Aadhaar number is inputted and it asks for the resident’s fingerprint</a:t>
            </a:r>
            <a:endParaRPr lang="en-IN" altLang="en-US"/>
          </a:p>
          <a:p>
            <a:pPr>
              <a:spcBef>
                <a:spcPct val="0"/>
              </a:spcBef>
            </a:pPr>
            <a:r>
              <a:rPr lang="en-US" altLang="en-US"/>
              <a:t>The data packet containing the Aadhaar and biometric is then sent to our data center to perform a check and then sends back a response (Green light flashes) – </a:t>
            </a:r>
            <a:r>
              <a:rPr lang="en-US" altLang="en-US" b="1"/>
              <a:t>all within 5 seconds!</a:t>
            </a:r>
            <a:endParaRPr lang="en-IN" altLang="en-US"/>
          </a:p>
          <a:p>
            <a:pPr>
              <a:spcBef>
                <a:spcPct val="0"/>
              </a:spcBef>
            </a:pPr>
            <a:r>
              <a:rPr lang="en-US" altLang="en-US"/>
              <a:t>In </a:t>
            </a:r>
            <a:r>
              <a:rPr lang="en-US" altLang="en-US" b="1"/>
              <a:t>two easy steps</a:t>
            </a:r>
            <a:r>
              <a:rPr lang="en-US" altLang="en-US"/>
              <a:t>, can easily prove your identity, coming from an online, central, trusted source</a:t>
            </a:r>
            <a:endParaRPr lang="en-IN" altLang="en-US"/>
          </a:p>
          <a:p>
            <a:pPr>
              <a:spcBef>
                <a:spcPct val="0"/>
              </a:spcBef>
            </a:pPr>
            <a:r>
              <a:rPr lang="en-US" altLang="en-US"/>
              <a:t>Only</a:t>
            </a:r>
            <a:r>
              <a:rPr lang="en-US" altLang="en-US" b="1"/>
              <a:t> yes/no</a:t>
            </a:r>
            <a:r>
              <a:rPr lang="en-US" altLang="en-US"/>
              <a:t> came back, no other piece of information</a:t>
            </a:r>
            <a:endParaRPr lang="en-IN" altLang="en-US"/>
          </a:p>
          <a:p>
            <a:pPr>
              <a:spcBef>
                <a:spcPct val="0"/>
              </a:spcBef>
            </a:pPr>
            <a:r>
              <a:rPr lang="en-US" altLang="en-US"/>
              <a:t> </a:t>
            </a:r>
            <a:endParaRPr lang="en-IN" altLang="en-US"/>
          </a:p>
          <a:p>
            <a:pPr>
              <a:spcBef>
                <a:spcPct val="0"/>
              </a:spcBef>
            </a:pPr>
            <a:r>
              <a:rPr lang="en-US" altLang="en-US" b="1"/>
              <a:t>3.3 Demo - Imposter </a:t>
            </a:r>
            <a:endParaRPr lang="en-IN" altLang="en-US"/>
          </a:p>
          <a:p>
            <a:pPr>
              <a:spcBef>
                <a:spcPct val="0"/>
              </a:spcBef>
            </a:pPr>
            <a:r>
              <a:rPr lang="en-US" altLang="en-US"/>
              <a:t>To really show the power of authentication, let’s try to see if someone else can </a:t>
            </a:r>
            <a:r>
              <a:rPr lang="en-US" altLang="en-US" b="1"/>
              <a:t>misuse my Aadhaar number </a:t>
            </a:r>
            <a:r>
              <a:rPr lang="en-US" altLang="en-US"/>
              <a:t>in my absence (call someone from the audience) Maybe I will even give a Rs. 100 prize to the person who can impersonate me!</a:t>
            </a:r>
            <a:endParaRPr lang="en-IN" altLang="en-US"/>
          </a:p>
          <a:p>
            <a:pPr>
              <a:spcBef>
                <a:spcPct val="0"/>
              </a:spcBef>
            </a:pPr>
            <a:r>
              <a:rPr lang="en-US" altLang="en-US"/>
              <a:t> </a:t>
            </a:r>
            <a:endParaRPr lang="en-IN" altLang="en-US"/>
          </a:p>
          <a:p>
            <a:pPr>
              <a:spcBef>
                <a:spcPct val="0"/>
              </a:spcBef>
            </a:pPr>
            <a:r>
              <a:rPr lang="en-US" altLang="en-US"/>
              <a:t>Enter my Aadhaar and you can place your fingerprint to see if the transaction gets executed. (Red light flashes).  Thanks, I’ll keep the Rs.100 </a:t>
            </a:r>
            <a:r>
              <a:rPr lang="en-US" altLang="en-US">
                <a:sym typeface="Wingdings" pitchFamily="2" charset="2"/>
              </a:rPr>
              <a:t></a:t>
            </a:r>
            <a:endParaRPr lang="en-IN" altLang="en-US"/>
          </a:p>
        </p:txBody>
      </p:sp>
      <p:sp>
        <p:nvSpPr>
          <p:cNvPr id="91139" name="Slide Number Placeholder 3">
            <a:extLst>
              <a:ext uri="{FF2B5EF4-FFF2-40B4-BE49-F238E27FC236}">
                <a16:creationId xmlns:a16="http://schemas.microsoft.com/office/drawing/2014/main" id="{C67EEE00-E473-333F-82FD-E0AD48B4A5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1943B2-9EC2-7D4F-9989-8B05BDA5FD2D}" type="slidenum">
              <a:rPr lang="en-IN" altLang="en-US"/>
              <a:pPr>
                <a:spcBef>
                  <a:spcPct val="0"/>
                </a:spcBef>
              </a:pPr>
              <a:t>25</a:t>
            </a:fld>
            <a:endParaRPr lang="en-IN" altLang="en-US"/>
          </a:p>
        </p:txBody>
      </p:sp>
    </p:spTree>
    <p:extLst>
      <p:ext uri="{BB962C8B-B14F-4D97-AF65-F5344CB8AC3E}">
        <p14:creationId xmlns:p14="http://schemas.microsoft.com/office/powerpoint/2010/main" val="1239823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5AB58-A536-9357-37AE-FCD6546DD407}"/>
            </a:ext>
          </a:extLst>
        </p:cNvPr>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D27E9D20-A1B8-234B-0D3C-EDB2951082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71CE6164-6743-CACA-0921-1810F56741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3187" name="Slide Number Placeholder 3">
            <a:extLst>
              <a:ext uri="{FF2B5EF4-FFF2-40B4-BE49-F238E27FC236}">
                <a16:creationId xmlns:a16="http://schemas.microsoft.com/office/drawing/2014/main" id="{6F21B45A-ACC2-FCF5-DE8A-669876459A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6FF268-88F0-C74B-9211-762BF6C12E5E}" type="slidenum">
              <a:rPr lang="en-US" altLang="en-US"/>
              <a:pPr>
                <a:spcBef>
                  <a:spcPct val="0"/>
                </a:spcBef>
              </a:pPr>
              <a:t>26</a:t>
            </a:fld>
            <a:endParaRPr lang="en-US" altLang="en-US"/>
          </a:p>
        </p:txBody>
      </p:sp>
    </p:spTree>
    <p:extLst>
      <p:ext uri="{BB962C8B-B14F-4D97-AF65-F5344CB8AC3E}">
        <p14:creationId xmlns:p14="http://schemas.microsoft.com/office/powerpoint/2010/main" val="3498526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EFCA9-50FB-3F9F-E0A4-51459B3D5D0E}"/>
            </a:ext>
          </a:extLst>
        </p:cNvPr>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D72C1DFD-6AE0-0FA3-D982-58CDA9EE51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id="{46F1A29B-F71A-F320-D2EF-B09E57D0DA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5235" name="Slide Number Placeholder 3">
            <a:extLst>
              <a:ext uri="{FF2B5EF4-FFF2-40B4-BE49-F238E27FC236}">
                <a16:creationId xmlns:a16="http://schemas.microsoft.com/office/drawing/2014/main" id="{780DFB87-47C3-23C2-C71C-492997C020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3338A0-025A-AE4B-BE94-265B6740B7C0}" type="slidenum">
              <a:rPr lang="en-US" altLang="en-US"/>
              <a:pPr>
                <a:spcBef>
                  <a:spcPct val="0"/>
                </a:spcBef>
              </a:pPr>
              <a:t>27</a:t>
            </a:fld>
            <a:endParaRPr lang="en-US" altLang="en-US"/>
          </a:p>
        </p:txBody>
      </p:sp>
    </p:spTree>
    <p:extLst>
      <p:ext uri="{BB962C8B-B14F-4D97-AF65-F5344CB8AC3E}">
        <p14:creationId xmlns:p14="http://schemas.microsoft.com/office/powerpoint/2010/main" val="387457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1F0E5-8442-6251-B892-C15D34768C33}"/>
            </a:ext>
          </a:extLst>
        </p:cNvPr>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F51850D4-705A-F02C-F79F-2C85B482D5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82020B97-46A8-DB83-F34A-F36E48665F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can be performed on different </a:t>
            </a:r>
            <a:r>
              <a:rPr lang="en-US" altLang="en-US" b="1"/>
              <a:t>devices</a:t>
            </a:r>
            <a:r>
              <a:rPr lang="en-US" altLang="en-US"/>
              <a:t>, and does </a:t>
            </a:r>
            <a:r>
              <a:rPr lang="en-US" altLang="en-US" b="1"/>
              <a:t>not require a card</a:t>
            </a:r>
            <a:r>
              <a:rPr lang="en-US" altLang="en-US"/>
              <a:t> to be present</a:t>
            </a:r>
            <a:endParaRPr lang="en-IN" altLang="en-US"/>
          </a:p>
          <a:p>
            <a:pPr>
              <a:spcBef>
                <a:spcPct val="0"/>
              </a:spcBef>
            </a:pPr>
            <a:r>
              <a:rPr lang="en-US" altLang="en-US"/>
              <a:t>It is a simple device, portable, does not require constant power and easy to use</a:t>
            </a:r>
            <a:endParaRPr lang="en-IN" altLang="en-US"/>
          </a:p>
        </p:txBody>
      </p:sp>
      <p:sp>
        <p:nvSpPr>
          <p:cNvPr id="89091" name="Slide Number Placeholder 3">
            <a:extLst>
              <a:ext uri="{FF2B5EF4-FFF2-40B4-BE49-F238E27FC236}">
                <a16:creationId xmlns:a16="http://schemas.microsoft.com/office/drawing/2014/main" id="{FB793869-2031-4662-F162-8AFBEED0EB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D37F29-2223-FB4B-9BD4-C4CDEAF75705}" type="slidenum">
              <a:rPr lang="en-IN" altLang="en-US"/>
              <a:pPr>
                <a:spcBef>
                  <a:spcPct val="0"/>
                </a:spcBef>
              </a:pPr>
              <a:t>28</a:t>
            </a:fld>
            <a:endParaRPr lang="en-IN" altLang="en-US"/>
          </a:p>
        </p:txBody>
      </p:sp>
    </p:spTree>
    <p:extLst>
      <p:ext uri="{BB962C8B-B14F-4D97-AF65-F5344CB8AC3E}">
        <p14:creationId xmlns:p14="http://schemas.microsoft.com/office/powerpoint/2010/main" val="55985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0FF18E-0F6C-2F47-B4F7-D74E954B10FA}" type="slidenum">
              <a:rPr lang="en-US" altLang="en-US" smtClean="0"/>
              <a:pPr>
                <a:defRPr/>
              </a:pPr>
              <a:t>31</a:t>
            </a:fld>
            <a:endParaRPr lang="en-US" altLang="en-US"/>
          </a:p>
        </p:txBody>
      </p:sp>
    </p:spTree>
    <p:extLst>
      <p:ext uri="{BB962C8B-B14F-4D97-AF65-F5344CB8AC3E}">
        <p14:creationId xmlns:p14="http://schemas.microsoft.com/office/powerpoint/2010/main" val="202001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28ABFD-2D28-4188-83FF-ED8F71CF0D34}" type="slidenum">
              <a:rPr lang="en-IN">
                <a:cs typeface="Arial" charset="0"/>
              </a:rPr>
              <a:pPr fontAlgn="base">
                <a:spcBef>
                  <a:spcPct val="0"/>
                </a:spcBef>
                <a:spcAft>
                  <a:spcPct val="0"/>
                </a:spcAft>
                <a:defRPr/>
              </a:pPr>
              <a:t>2</a:t>
            </a:fld>
            <a:endParaRPr lang="en-IN">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a:extLst>
              <a:ext uri="{FF2B5EF4-FFF2-40B4-BE49-F238E27FC236}">
                <a16:creationId xmlns:a16="http://schemas.microsoft.com/office/drawing/2014/main" id="{FCCC2497-0502-5D01-E823-EEBD0ACBE0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a:extLst>
              <a:ext uri="{FF2B5EF4-FFF2-40B4-BE49-F238E27FC236}">
                <a16:creationId xmlns:a16="http://schemas.microsoft.com/office/drawing/2014/main" id="{6F9B3FEF-6425-6C5E-2FE1-8D486956C4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anose="020B0600070205080204" pitchFamily="34" charset="-128"/>
            </a:endParaRPr>
          </a:p>
        </p:txBody>
      </p:sp>
      <p:sp>
        <p:nvSpPr>
          <p:cNvPr id="138243" name="Slide Number Placeholder 3">
            <a:extLst>
              <a:ext uri="{FF2B5EF4-FFF2-40B4-BE49-F238E27FC236}">
                <a16:creationId xmlns:a16="http://schemas.microsoft.com/office/drawing/2014/main" id="{B486D006-9D28-F508-310C-BA4C125FFB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58AB5A-72D8-D940-AA4F-37F29947CDD4}" type="slidenum">
              <a:rPr lang="en-US" altLang="en-US"/>
              <a:pPr>
                <a:spcBef>
                  <a:spcPct val="0"/>
                </a:spcBef>
              </a:pPr>
              <a:t>36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B5C2-89C2-AE5F-4564-8DB90E7591C4}"/>
            </a:ext>
          </a:extLst>
        </p:cNvPr>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82B14E54-A45D-5CFB-764E-B84A422DBB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E9F83595-A912-2365-D386-C23F8F0567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anose="020B0600070205080204" pitchFamily="34" charset="-128"/>
            </a:endParaRPr>
          </a:p>
        </p:txBody>
      </p:sp>
      <p:sp>
        <p:nvSpPr>
          <p:cNvPr id="51203" name="Slide Number Placeholder 3">
            <a:extLst>
              <a:ext uri="{FF2B5EF4-FFF2-40B4-BE49-F238E27FC236}">
                <a16:creationId xmlns:a16="http://schemas.microsoft.com/office/drawing/2014/main" id="{5BF24853-C8FA-E9B5-7032-E9629C4024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E6177C-FDE9-A242-912F-D59C09FFF46A}" type="slidenum">
              <a:rPr lang="en-US" altLang="en-US"/>
              <a:pPr>
                <a:spcBef>
                  <a:spcPct val="0"/>
                </a:spcBef>
              </a:pPr>
              <a:t>4</a:t>
            </a:fld>
            <a:endParaRPr lang="en-US" altLang="en-US"/>
          </a:p>
        </p:txBody>
      </p:sp>
    </p:spTree>
    <p:extLst>
      <p:ext uri="{BB962C8B-B14F-4D97-AF65-F5344CB8AC3E}">
        <p14:creationId xmlns:p14="http://schemas.microsoft.com/office/powerpoint/2010/main" val="166224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0FF18E-0F6C-2F47-B4F7-D74E954B10FA}" type="slidenum">
              <a:rPr lang="en-US" altLang="en-US" smtClean="0"/>
              <a:pPr>
                <a:defRPr/>
              </a:pPr>
              <a:t>5</a:t>
            </a:fld>
            <a:endParaRPr lang="en-US" altLang="en-US"/>
          </a:p>
        </p:txBody>
      </p:sp>
    </p:spTree>
    <p:extLst>
      <p:ext uri="{BB962C8B-B14F-4D97-AF65-F5344CB8AC3E}">
        <p14:creationId xmlns:p14="http://schemas.microsoft.com/office/powerpoint/2010/main" val="373690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8A450-B176-A815-37C2-49559AD43BDA}"/>
            </a:ext>
          </a:extLst>
        </p:cNvPr>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CEB2ABF-E8AC-247C-FC14-DCA1680CB3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EB535634-CB79-CB7D-34F8-DEDED11072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15 seconds slide only – just cursory</a:t>
            </a:r>
          </a:p>
          <a:p>
            <a:r>
              <a:rPr lang="en-US" altLang="en-US"/>
              <a:t>Replace the Dome </a:t>
            </a:r>
            <a:endParaRPr lang="en-IN" altLang="en-US"/>
          </a:p>
        </p:txBody>
      </p:sp>
      <p:sp>
        <p:nvSpPr>
          <p:cNvPr id="58371" name="Slide Number Placeholder 3">
            <a:extLst>
              <a:ext uri="{FF2B5EF4-FFF2-40B4-BE49-F238E27FC236}">
                <a16:creationId xmlns:a16="http://schemas.microsoft.com/office/drawing/2014/main" id="{E692E551-E8E3-FA6B-0FE2-9A352801B8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70CE2E-9D7B-DB44-A977-D96A9B5235E7}" type="slidenum">
              <a:rPr lang="en-US" altLang="en-US"/>
              <a:pPr>
                <a:spcBef>
                  <a:spcPct val="0"/>
                </a:spcBef>
              </a:pPr>
              <a:t>9</a:t>
            </a:fld>
            <a:endParaRPr lang="en-US" altLang="en-US"/>
          </a:p>
        </p:txBody>
      </p:sp>
    </p:spTree>
    <p:extLst>
      <p:ext uri="{BB962C8B-B14F-4D97-AF65-F5344CB8AC3E}">
        <p14:creationId xmlns:p14="http://schemas.microsoft.com/office/powerpoint/2010/main" val="177156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17BB9-C0B1-620D-032E-ACB9281D8B61}"/>
            </a:ext>
          </a:extLst>
        </p:cNvPr>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FD219FA6-2D7D-FB43-DB21-1A52D87277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59F8183-15D7-C18F-A8E1-6FB472C16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Only minimal data is collected – 4 demographic details, three biometrics</a:t>
            </a:r>
          </a:p>
          <a:p>
            <a:pPr>
              <a:spcBef>
                <a:spcPct val="0"/>
              </a:spcBef>
            </a:pPr>
            <a:r>
              <a:rPr lang="en-US" altLang="en-US"/>
              <a:t>DDSVP + Biometrics committee reports</a:t>
            </a:r>
            <a:endParaRPr lang="en-IN" altLang="en-US"/>
          </a:p>
          <a:p>
            <a:pPr>
              <a:spcBef>
                <a:spcPct val="0"/>
              </a:spcBef>
            </a:pPr>
            <a:endParaRPr lang="en-US" altLang="en-US"/>
          </a:p>
          <a:p>
            <a:pPr>
              <a:spcBef>
                <a:spcPct val="0"/>
              </a:spcBef>
            </a:pPr>
            <a:r>
              <a:rPr lang="en-US" altLang="en-US"/>
              <a:t>The end result is a 12 digit number which can be associated with only one individual. We will see how this process works. </a:t>
            </a:r>
            <a:endParaRPr lang="en-IN" altLang="en-US"/>
          </a:p>
        </p:txBody>
      </p:sp>
      <p:sp>
        <p:nvSpPr>
          <p:cNvPr id="63491" name="Slide Number Placeholder 3">
            <a:extLst>
              <a:ext uri="{FF2B5EF4-FFF2-40B4-BE49-F238E27FC236}">
                <a16:creationId xmlns:a16="http://schemas.microsoft.com/office/drawing/2014/main" id="{97109E9B-7AC2-D9AC-BE4D-10DE174A82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5FD814-C02B-374A-9385-1CD256C3C283}" type="slidenum">
              <a:rPr lang="en-IN" altLang="en-US"/>
              <a:pPr>
                <a:spcBef>
                  <a:spcPct val="0"/>
                </a:spcBef>
              </a:pPr>
              <a:t>11</a:t>
            </a:fld>
            <a:endParaRPr lang="en-IN" altLang="en-US"/>
          </a:p>
        </p:txBody>
      </p:sp>
    </p:spTree>
    <p:extLst>
      <p:ext uri="{BB962C8B-B14F-4D97-AF65-F5344CB8AC3E}">
        <p14:creationId xmlns:p14="http://schemas.microsoft.com/office/powerpoint/2010/main" val="54430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0FF18E-0F6C-2F47-B4F7-D74E954B10FA}" type="slidenum">
              <a:rPr lang="en-US" altLang="en-US" smtClean="0"/>
              <a:pPr>
                <a:defRPr/>
              </a:pPr>
              <a:t>12</a:t>
            </a:fld>
            <a:endParaRPr lang="en-US" altLang="en-US"/>
          </a:p>
        </p:txBody>
      </p:sp>
    </p:spTree>
    <p:extLst>
      <p:ext uri="{BB962C8B-B14F-4D97-AF65-F5344CB8AC3E}">
        <p14:creationId xmlns:p14="http://schemas.microsoft.com/office/powerpoint/2010/main" val="1587614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8416FDA1-3AC1-B05C-E729-FE62ADEE1E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6E2E27CC-1648-7B2E-3123-72215C492E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2.2.5 Review</a:t>
            </a:r>
            <a:endParaRPr lang="en-IN" altLang="en-US"/>
          </a:p>
          <a:p>
            <a:pPr>
              <a:spcBef>
                <a:spcPct val="0"/>
              </a:spcBef>
            </a:pPr>
            <a:r>
              <a:rPr lang="en-US" altLang="en-US"/>
              <a:t>An opportunity  for operator and enrollee to ensure data is correct. </a:t>
            </a:r>
            <a:r>
              <a:rPr lang="en-US" altLang="en-US" b="1"/>
              <a:t>Accountability</a:t>
            </a:r>
            <a:r>
              <a:rPr lang="en-US" altLang="en-US"/>
              <a:t> of the operator is established by putting his own biometric signature. Only </a:t>
            </a:r>
            <a:r>
              <a:rPr lang="en-US" altLang="en-US" b="1"/>
              <a:t>enrolled</a:t>
            </a:r>
            <a:r>
              <a:rPr lang="en-US" altLang="en-US"/>
              <a:t> and </a:t>
            </a:r>
            <a:r>
              <a:rPr lang="en-US" altLang="en-US" b="1"/>
              <a:t>certified</a:t>
            </a:r>
            <a:r>
              <a:rPr lang="en-US" altLang="en-US"/>
              <a:t> operators can do this. </a:t>
            </a:r>
            <a:endParaRPr lang="en-IN" altLang="en-US"/>
          </a:p>
          <a:p>
            <a:pPr>
              <a:spcBef>
                <a:spcPct val="0"/>
              </a:spcBef>
            </a:pPr>
            <a:endParaRPr lang="en-US" altLang="en-US"/>
          </a:p>
        </p:txBody>
      </p:sp>
      <p:sp>
        <p:nvSpPr>
          <p:cNvPr id="70659" name="Slide Number Placeholder 3">
            <a:extLst>
              <a:ext uri="{FF2B5EF4-FFF2-40B4-BE49-F238E27FC236}">
                <a16:creationId xmlns:a16="http://schemas.microsoft.com/office/drawing/2014/main" id="{8D07A8C7-E635-6CA0-82BE-5241B089DD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C9F704-4D9E-B24E-B9E6-82EB25BE36D2}" type="slidenum">
              <a:rPr lang="en-IN" altLang="en-US"/>
              <a:pPr>
                <a:spcBef>
                  <a:spcPct val="0"/>
                </a:spcBef>
              </a:pPr>
              <a:t>14</a:t>
            </a:fld>
            <a:endParaRPr lang="en-I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7BC2-9687-3052-F5C8-AF93D21FB4CE}"/>
            </a:ext>
          </a:extLst>
        </p:cNvPr>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D4CE4C26-EE24-63D0-72C6-1978B38BEB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CEF26F25-23DA-ED5F-260F-58C3F60ED5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(show receipt of information collected) this completes the enrolment process for the resident – he can also track it by calling the contact center etc.</a:t>
            </a:r>
          </a:p>
        </p:txBody>
      </p:sp>
      <p:sp>
        <p:nvSpPr>
          <p:cNvPr id="72707" name="Slide Number Placeholder 3">
            <a:extLst>
              <a:ext uri="{FF2B5EF4-FFF2-40B4-BE49-F238E27FC236}">
                <a16:creationId xmlns:a16="http://schemas.microsoft.com/office/drawing/2014/main" id="{DABB495A-FB90-AEC9-BE17-E3815F349F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F4AD6B-259B-924A-9987-ED56701C33BA}" type="slidenum">
              <a:rPr lang="en-IN" altLang="en-US"/>
              <a:pPr>
                <a:spcBef>
                  <a:spcPct val="0"/>
                </a:spcBef>
              </a:pPr>
              <a:t>15</a:t>
            </a:fld>
            <a:endParaRPr lang="en-IN" altLang="en-US"/>
          </a:p>
        </p:txBody>
      </p:sp>
    </p:spTree>
    <p:extLst>
      <p:ext uri="{BB962C8B-B14F-4D97-AF65-F5344CB8AC3E}">
        <p14:creationId xmlns:p14="http://schemas.microsoft.com/office/powerpoint/2010/main" val="296219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490769-E2ED-EFBB-4078-599DC32E42EB}"/>
              </a:ext>
            </a:extLst>
          </p:cNvPr>
          <p:cNvSpPr>
            <a:spLocks noGrp="1"/>
          </p:cNvSpPr>
          <p:nvPr>
            <p:ph type="dt" sz="half" idx="10"/>
          </p:nvPr>
        </p:nvSpPr>
        <p:spPr/>
        <p:txBody>
          <a:bodyPr/>
          <a:lstStyle>
            <a:lvl1pPr>
              <a:defRPr/>
            </a:lvl1pPr>
          </a:lstStyle>
          <a:p>
            <a:pPr>
              <a:defRPr/>
            </a:pPr>
            <a:fld id="{36FCCA75-59FB-404E-82D9-C9DB02FD2E86}" type="datetimeFigureOut">
              <a:rPr lang="en-US"/>
              <a:pPr>
                <a:defRPr/>
              </a:pPr>
              <a:t>10/14/25</a:t>
            </a:fld>
            <a:endParaRPr lang="en-US"/>
          </a:p>
        </p:txBody>
      </p:sp>
      <p:sp>
        <p:nvSpPr>
          <p:cNvPr id="5" name="Footer Placeholder 4">
            <a:extLst>
              <a:ext uri="{FF2B5EF4-FFF2-40B4-BE49-F238E27FC236}">
                <a16:creationId xmlns:a16="http://schemas.microsoft.com/office/drawing/2014/main" id="{096D9D3C-9225-2F1F-142C-B5A62DA2C3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F1AD1A-AAA9-3781-3736-30134599C4BA}"/>
              </a:ext>
            </a:extLst>
          </p:cNvPr>
          <p:cNvSpPr>
            <a:spLocks noGrp="1"/>
          </p:cNvSpPr>
          <p:nvPr>
            <p:ph type="sldNum" sz="quarter" idx="12"/>
          </p:nvPr>
        </p:nvSpPr>
        <p:spPr/>
        <p:txBody>
          <a:bodyPr/>
          <a:lstStyle>
            <a:lvl1pPr>
              <a:defRPr/>
            </a:lvl1pPr>
          </a:lstStyle>
          <a:p>
            <a:pPr>
              <a:defRPr/>
            </a:pPr>
            <a:fld id="{E88C3FAB-FB7B-8644-A1FF-15371AB34A09}" type="slidenum">
              <a:rPr lang="en-US" altLang="en-US"/>
              <a:pPr>
                <a:defRPr/>
              </a:pPr>
              <a:t>‹#›</a:t>
            </a:fld>
            <a:endParaRPr lang="en-US" altLang="en-US"/>
          </a:p>
        </p:txBody>
      </p:sp>
    </p:spTree>
    <p:extLst>
      <p:ext uri="{BB962C8B-B14F-4D97-AF65-F5344CB8AC3E}">
        <p14:creationId xmlns:p14="http://schemas.microsoft.com/office/powerpoint/2010/main" val="405344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E4FFAB-B8CE-50CA-4F58-6AB197FE38C1}"/>
              </a:ext>
            </a:extLst>
          </p:cNvPr>
          <p:cNvSpPr>
            <a:spLocks noGrp="1"/>
          </p:cNvSpPr>
          <p:nvPr>
            <p:ph type="dt" sz="half" idx="10"/>
          </p:nvPr>
        </p:nvSpPr>
        <p:spPr/>
        <p:txBody>
          <a:bodyPr/>
          <a:lstStyle>
            <a:lvl1pPr>
              <a:defRPr/>
            </a:lvl1pPr>
          </a:lstStyle>
          <a:p>
            <a:pPr>
              <a:defRPr/>
            </a:pPr>
            <a:fld id="{59A59631-8E17-4F4B-B0DC-B7AE2A2FEF2D}" type="datetimeFigureOut">
              <a:rPr lang="en-US"/>
              <a:pPr>
                <a:defRPr/>
              </a:pPr>
              <a:t>10/14/25</a:t>
            </a:fld>
            <a:endParaRPr lang="en-US"/>
          </a:p>
        </p:txBody>
      </p:sp>
      <p:sp>
        <p:nvSpPr>
          <p:cNvPr id="5" name="Footer Placeholder 4">
            <a:extLst>
              <a:ext uri="{FF2B5EF4-FFF2-40B4-BE49-F238E27FC236}">
                <a16:creationId xmlns:a16="http://schemas.microsoft.com/office/drawing/2014/main" id="{76AA8E43-221D-CC47-1F25-116108631E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6302BB-437E-89B9-CB55-63C120A9EDA7}"/>
              </a:ext>
            </a:extLst>
          </p:cNvPr>
          <p:cNvSpPr>
            <a:spLocks noGrp="1"/>
          </p:cNvSpPr>
          <p:nvPr>
            <p:ph type="sldNum" sz="quarter" idx="12"/>
          </p:nvPr>
        </p:nvSpPr>
        <p:spPr/>
        <p:txBody>
          <a:bodyPr/>
          <a:lstStyle>
            <a:lvl1pPr>
              <a:defRPr/>
            </a:lvl1pPr>
          </a:lstStyle>
          <a:p>
            <a:pPr>
              <a:defRPr/>
            </a:pPr>
            <a:fld id="{F5101597-2181-1C49-9068-E2298BA120C3}" type="slidenum">
              <a:rPr lang="en-US" altLang="en-US"/>
              <a:pPr>
                <a:defRPr/>
              </a:pPr>
              <a:t>‹#›</a:t>
            </a:fld>
            <a:endParaRPr lang="en-US" altLang="en-US"/>
          </a:p>
        </p:txBody>
      </p:sp>
    </p:spTree>
    <p:extLst>
      <p:ext uri="{BB962C8B-B14F-4D97-AF65-F5344CB8AC3E}">
        <p14:creationId xmlns:p14="http://schemas.microsoft.com/office/powerpoint/2010/main" val="6308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6F8EB-B016-3144-E206-60122232C18A}"/>
              </a:ext>
            </a:extLst>
          </p:cNvPr>
          <p:cNvSpPr>
            <a:spLocks noGrp="1"/>
          </p:cNvSpPr>
          <p:nvPr>
            <p:ph type="dt" sz="half" idx="10"/>
          </p:nvPr>
        </p:nvSpPr>
        <p:spPr/>
        <p:txBody>
          <a:bodyPr/>
          <a:lstStyle>
            <a:lvl1pPr>
              <a:defRPr/>
            </a:lvl1pPr>
          </a:lstStyle>
          <a:p>
            <a:pPr>
              <a:defRPr/>
            </a:pPr>
            <a:fld id="{126DEA6B-FDEC-D146-A58C-9FCF81A9FB7A}" type="datetimeFigureOut">
              <a:rPr lang="en-US"/>
              <a:pPr>
                <a:defRPr/>
              </a:pPr>
              <a:t>10/14/25</a:t>
            </a:fld>
            <a:endParaRPr lang="en-US"/>
          </a:p>
        </p:txBody>
      </p:sp>
      <p:sp>
        <p:nvSpPr>
          <p:cNvPr id="5" name="Footer Placeholder 4">
            <a:extLst>
              <a:ext uri="{FF2B5EF4-FFF2-40B4-BE49-F238E27FC236}">
                <a16:creationId xmlns:a16="http://schemas.microsoft.com/office/drawing/2014/main" id="{ABCBF792-3A1E-18DD-CE70-C9614766FB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4968E5-BE1D-7251-B800-9798170B693F}"/>
              </a:ext>
            </a:extLst>
          </p:cNvPr>
          <p:cNvSpPr>
            <a:spLocks noGrp="1"/>
          </p:cNvSpPr>
          <p:nvPr>
            <p:ph type="sldNum" sz="quarter" idx="12"/>
          </p:nvPr>
        </p:nvSpPr>
        <p:spPr/>
        <p:txBody>
          <a:bodyPr/>
          <a:lstStyle>
            <a:lvl1pPr>
              <a:defRPr/>
            </a:lvl1pPr>
          </a:lstStyle>
          <a:p>
            <a:pPr>
              <a:defRPr/>
            </a:pPr>
            <a:fld id="{010E9EFE-5C90-0743-89B0-1C6D4F802ABF}" type="slidenum">
              <a:rPr lang="en-US" altLang="en-US"/>
              <a:pPr>
                <a:defRPr/>
              </a:pPr>
              <a:t>‹#›</a:t>
            </a:fld>
            <a:endParaRPr lang="en-US" altLang="en-US"/>
          </a:p>
        </p:txBody>
      </p:sp>
    </p:spTree>
    <p:extLst>
      <p:ext uri="{BB962C8B-B14F-4D97-AF65-F5344CB8AC3E}">
        <p14:creationId xmlns:p14="http://schemas.microsoft.com/office/powerpoint/2010/main" val="182108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F006E0-CAE0-1C62-11C2-CCEDC21BDCDA}"/>
              </a:ext>
            </a:extLst>
          </p:cNvPr>
          <p:cNvSpPr>
            <a:spLocks noGrp="1"/>
          </p:cNvSpPr>
          <p:nvPr>
            <p:ph type="dt" sz="half" idx="10"/>
          </p:nvPr>
        </p:nvSpPr>
        <p:spPr/>
        <p:txBody>
          <a:bodyPr/>
          <a:lstStyle>
            <a:lvl1pPr>
              <a:defRPr/>
            </a:lvl1pPr>
          </a:lstStyle>
          <a:p>
            <a:pPr>
              <a:defRPr/>
            </a:pPr>
            <a:fld id="{4F17E1CD-45E9-E24A-AE54-9130AD5C9401}" type="datetimeFigureOut">
              <a:rPr lang="en-US"/>
              <a:pPr>
                <a:defRPr/>
              </a:pPr>
              <a:t>10/14/25</a:t>
            </a:fld>
            <a:endParaRPr lang="en-US"/>
          </a:p>
        </p:txBody>
      </p:sp>
      <p:sp>
        <p:nvSpPr>
          <p:cNvPr id="5" name="Footer Placeholder 4">
            <a:extLst>
              <a:ext uri="{FF2B5EF4-FFF2-40B4-BE49-F238E27FC236}">
                <a16:creationId xmlns:a16="http://schemas.microsoft.com/office/drawing/2014/main" id="{A35D9EC5-D6AC-945A-09C3-2448A41BEACC}"/>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DC144E9-1B57-04C0-723A-6CECDD65C61F}"/>
              </a:ext>
            </a:extLst>
          </p:cNvPr>
          <p:cNvSpPr>
            <a:spLocks noGrp="1"/>
          </p:cNvSpPr>
          <p:nvPr>
            <p:ph type="sldNum" sz="quarter" idx="12"/>
          </p:nvPr>
        </p:nvSpPr>
        <p:spPr/>
        <p:txBody>
          <a:bodyPr/>
          <a:lstStyle>
            <a:lvl1pPr>
              <a:defRPr smtClean="0"/>
            </a:lvl1pPr>
          </a:lstStyle>
          <a:p>
            <a:pPr>
              <a:defRPr/>
            </a:pPr>
            <a:fld id="{25A88F06-7A92-0846-9B81-2670D1C604FC}" type="slidenum">
              <a:rPr lang="en-US" altLang="en-US"/>
              <a:pPr>
                <a:defRPr/>
              </a:pPr>
              <a:t>‹#›</a:t>
            </a:fld>
            <a:endParaRPr lang="en-US" altLang="en-US"/>
          </a:p>
        </p:txBody>
      </p:sp>
    </p:spTree>
    <p:extLst>
      <p:ext uri="{BB962C8B-B14F-4D97-AF65-F5344CB8AC3E}">
        <p14:creationId xmlns:p14="http://schemas.microsoft.com/office/powerpoint/2010/main" val="386376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EFBF0C7-D397-CC96-0144-8EDC79581089}"/>
              </a:ext>
            </a:extLst>
          </p:cNvPr>
          <p:cNvSpPr>
            <a:spLocks noGrp="1"/>
          </p:cNvSpPr>
          <p:nvPr>
            <p:ph type="dt" sz="half" idx="10"/>
          </p:nvPr>
        </p:nvSpPr>
        <p:spPr/>
        <p:txBody>
          <a:bodyPr/>
          <a:lstStyle>
            <a:lvl1pPr>
              <a:defRPr/>
            </a:lvl1pPr>
          </a:lstStyle>
          <a:p>
            <a:pPr>
              <a:defRPr/>
            </a:pPr>
            <a:fld id="{DABE47DB-9F8E-254F-8E78-2B8C23F3AED7}" type="datetimeFigureOut">
              <a:rPr lang="en-US"/>
              <a:pPr>
                <a:defRPr/>
              </a:pPr>
              <a:t>10/14/25</a:t>
            </a:fld>
            <a:endParaRPr lang="en-US"/>
          </a:p>
        </p:txBody>
      </p:sp>
      <p:sp>
        <p:nvSpPr>
          <p:cNvPr id="6" name="Footer Placeholder 5">
            <a:extLst>
              <a:ext uri="{FF2B5EF4-FFF2-40B4-BE49-F238E27FC236}">
                <a16:creationId xmlns:a16="http://schemas.microsoft.com/office/drawing/2014/main" id="{929C68B9-3026-70CB-0101-638B89E2EBE0}"/>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202CAA9-8B23-45FA-A8AD-7B564814537B}"/>
              </a:ext>
            </a:extLst>
          </p:cNvPr>
          <p:cNvSpPr>
            <a:spLocks noGrp="1"/>
          </p:cNvSpPr>
          <p:nvPr>
            <p:ph type="sldNum" sz="quarter" idx="12"/>
          </p:nvPr>
        </p:nvSpPr>
        <p:spPr/>
        <p:txBody>
          <a:bodyPr/>
          <a:lstStyle>
            <a:lvl1pPr>
              <a:defRPr smtClean="0"/>
            </a:lvl1pPr>
          </a:lstStyle>
          <a:p>
            <a:pPr>
              <a:defRPr/>
            </a:pPr>
            <a:fld id="{1602FA2D-88C9-D94A-BC67-F2CC8C490EE3}" type="slidenum">
              <a:rPr lang="en-US" altLang="en-US"/>
              <a:pPr>
                <a:defRPr/>
              </a:pPr>
              <a:t>‹#›</a:t>
            </a:fld>
            <a:endParaRPr lang="en-US" altLang="en-US"/>
          </a:p>
        </p:txBody>
      </p:sp>
    </p:spTree>
    <p:extLst>
      <p:ext uri="{BB962C8B-B14F-4D97-AF65-F5344CB8AC3E}">
        <p14:creationId xmlns:p14="http://schemas.microsoft.com/office/powerpoint/2010/main" val="1504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741AE2C4-37D2-11AD-371F-B48EBBB88FDB}"/>
              </a:ext>
            </a:extLst>
          </p:cNvPr>
          <p:cNvSpPr>
            <a:spLocks noGrp="1"/>
          </p:cNvSpPr>
          <p:nvPr>
            <p:ph type="ftr" sz="quarter" idx="10"/>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Arial" charset="0"/>
              </a:defRPr>
            </a:lvl1pPr>
          </a:lstStyle>
          <a:p>
            <a:pPr>
              <a:defRPr/>
            </a:pPr>
            <a:endParaRPr lang="en-US"/>
          </a:p>
        </p:txBody>
      </p:sp>
      <p:sp>
        <p:nvSpPr>
          <p:cNvPr id="3" name="Slide Number Placeholder 3">
            <a:extLst>
              <a:ext uri="{FF2B5EF4-FFF2-40B4-BE49-F238E27FC236}">
                <a16:creationId xmlns:a16="http://schemas.microsoft.com/office/drawing/2014/main" id="{4301A566-F384-6F91-D4C2-338221BDCAB2}"/>
              </a:ext>
            </a:extLst>
          </p:cNvPr>
          <p:cNvSpPr>
            <a:spLocks noGrp="1"/>
          </p:cNvSpPr>
          <p:nvPr>
            <p:ph type="sldNum" sz="quarter" idx="11"/>
          </p:nvPr>
        </p:nvSpPr>
        <p:spPr/>
        <p:txBody>
          <a:bodyPr/>
          <a:lstStyle>
            <a:lvl1pPr>
              <a:defRPr sz="1000" smtClean="0"/>
            </a:lvl1pPr>
          </a:lstStyle>
          <a:p>
            <a:pPr>
              <a:defRPr/>
            </a:pPr>
            <a:fld id="{D7034D51-AA3E-DA48-BEAC-9B30FF9390F8}" type="slidenum">
              <a:rPr lang="en-US" altLang="en-US"/>
              <a:pPr>
                <a:defRPr/>
              </a:pPr>
              <a:t>‹#›</a:t>
            </a:fld>
            <a:endParaRPr lang="en-US" altLang="en-US"/>
          </a:p>
        </p:txBody>
      </p:sp>
    </p:spTree>
    <p:extLst>
      <p:ext uri="{BB962C8B-B14F-4D97-AF65-F5344CB8AC3E}">
        <p14:creationId xmlns:p14="http://schemas.microsoft.com/office/powerpoint/2010/main" val="41607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622C167-1356-04FC-CA9A-16FD348DA726}"/>
              </a:ext>
            </a:extLst>
          </p:cNvPr>
          <p:cNvSpPr>
            <a:spLocks noGrp="1"/>
          </p:cNvSpPr>
          <p:nvPr>
            <p:ph type="dt" sz="half" idx="10"/>
          </p:nvPr>
        </p:nvSpPr>
        <p:spPr/>
        <p:txBody>
          <a:bodyPr/>
          <a:lstStyle>
            <a:lvl1pPr>
              <a:defRPr/>
            </a:lvl1pPr>
          </a:lstStyle>
          <a:p>
            <a:pPr>
              <a:defRPr/>
            </a:pPr>
            <a:fld id="{6A795C8E-BB5D-A44A-A9D9-E01DED81F102}" type="datetimeFigureOut">
              <a:rPr lang="en-US"/>
              <a:pPr>
                <a:defRPr/>
              </a:pPr>
              <a:t>10/14/25</a:t>
            </a:fld>
            <a:endParaRPr lang="en-US"/>
          </a:p>
        </p:txBody>
      </p:sp>
      <p:sp>
        <p:nvSpPr>
          <p:cNvPr id="6" name="Footer Placeholder 5">
            <a:extLst>
              <a:ext uri="{FF2B5EF4-FFF2-40B4-BE49-F238E27FC236}">
                <a16:creationId xmlns:a16="http://schemas.microsoft.com/office/drawing/2014/main" id="{C9B59608-29EC-568C-0B48-578B28348C8C}"/>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2B4DB5B-33CC-AA5A-4224-2F90B7A35DA2}"/>
              </a:ext>
            </a:extLst>
          </p:cNvPr>
          <p:cNvSpPr>
            <a:spLocks noGrp="1"/>
          </p:cNvSpPr>
          <p:nvPr>
            <p:ph type="sldNum" sz="quarter" idx="12"/>
          </p:nvPr>
        </p:nvSpPr>
        <p:spPr/>
        <p:txBody>
          <a:bodyPr/>
          <a:lstStyle>
            <a:lvl1pPr>
              <a:defRPr smtClean="0"/>
            </a:lvl1pPr>
          </a:lstStyle>
          <a:p>
            <a:pPr>
              <a:defRPr/>
            </a:pPr>
            <a:fld id="{5C8BA020-1361-E745-B61A-D2B5135268BA}" type="slidenum">
              <a:rPr lang="en-US" altLang="en-US"/>
              <a:pPr>
                <a:defRPr/>
              </a:pPr>
              <a:t>‹#›</a:t>
            </a:fld>
            <a:endParaRPr lang="en-US" altLang="en-US"/>
          </a:p>
        </p:txBody>
      </p:sp>
    </p:spTree>
    <p:extLst>
      <p:ext uri="{BB962C8B-B14F-4D97-AF65-F5344CB8AC3E}">
        <p14:creationId xmlns:p14="http://schemas.microsoft.com/office/powerpoint/2010/main" val="218884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0921571-6761-6DEA-143B-4BDBFA8B3E0D}"/>
              </a:ext>
            </a:extLst>
          </p:cNvPr>
          <p:cNvSpPr>
            <a:spLocks noGrp="1"/>
          </p:cNvSpPr>
          <p:nvPr>
            <p:ph type="dt" sz="half" idx="10"/>
          </p:nvPr>
        </p:nvSpPr>
        <p:spPr/>
        <p:txBody>
          <a:bodyPr/>
          <a:lstStyle>
            <a:lvl1pPr>
              <a:defRPr/>
            </a:lvl1pPr>
          </a:lstStyle>
          <a:p>
            <a:pPr>
              <a:defRPr/>
            </a:pPr>
            <a:fld id="{350B206B-5F65-FB46-8373-2A232E1D194D}" type="datetimeFigureOut">
              <a:rPr lang="en-US"/>
              <a:pPr>
                <a:defRPr/>
              </a:pPr>
              <a:t>10/14/25</a:t>
            </a:fld>
            <a:endParaRPr lang="en-US"/>
          </a:p>
        </p:txBody>
      </p:sp>
      <p:sp>
        <p:nvSpPr>
          <p:cNvPr id="6" name="Footer Placeholder 5">
            <a:extLst>
              <a:ext uri="{FF2B5EF4-FFF2-40B4-BE49-F238E27FC236}">
                <a16:creationId xmlns:a16="http://schemas.microsoft.com/office/drawing/2014/main" id="{EFAB5AF6-76D9-7F43-081A-7B96EE8897D9}"/>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F9540C7-117F-AC27-7C19-52EA2525C439}"/>
              </a:ext>
            </a:extLst>
          </p:cNvPr>
          <p:cNvSpPr>
            <a:spLocks noGrp="1"/>
          </p:cNvSpPr>
          <p:nvPr>
            <p:ph type="sldNum" sz="quarter" idx="12"/>
          </p:nvPr>
        </p:nvSpPr>
        <p:spPr/>
        <p:txBody>
          <a:bodyPr/>
          <a:lstStyle>
            <a:lvl1pPr>
              <a:defRPr smtClean="0"/>
            </a:lvl1pPr>
          </a:lstStyle>
          <a:p>
            <a:pPr>
              <a:defRPr/>
            </a:pPr>
            <a:fld id="{BFF061D2-7A4B-C844-8659-D5D789DECEAF}" type="slidenum">
              <a:rPr lang="en-US" altLang="en-US"/>
              <a:pPr>
                <a:defRPr/>
              </a:pPr>
              <a:t>‹#›</a:t>
            </a:fld>
            <a:endParaRPr lang="en-US" altLang="en-US"/>
          </a:p>
        </p:txBody>
      </p:sp>
    </p:spTree>
    <p:extLst>
      <p:ext uri="{BB962C8B-B14F-4D97-AF65-F5344CB8AC3E}">
        <p14:creationId xmlns:p14="http://schemas.microsoft.com/office/powerpoint/2010/main" val="1047133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F2277FA-FFA9-2C6E-5411-3DEFA366BF9B}"/>
              </a:ext>
            </a:extLst>
          </p:cNvPr>
          <p:cNvSpPr>
            <a:spLocks noGrp="1"/>
          </p:cNvSpPr>
          <p:nvPr>
            <p:ph type="dt" sz="half" idx="10"/>
          </p:nvPr>
        </p:nvSpPr>
        <p:spPr/>
        <p:txBody>
          <a:bodyPr/>
          <a:lstStyle>
            <a:lvl1pPr>
              <a:defRPr/>
            </a:lvl1pPr>
          </a:lstStyle>
          <a:p>
            <a:pPr>
              <a:defRPr/>
            </a:pPr>
            <a:fld id="{2AE74FAD-01E5-5646-84FD-04DBEF505CA3}" type="datetimeFigureOut">
              <a:rPr lang="en-US"/>
              <a:pPr>
                <a:defRPr/>
              </a:pPr>
              <a:t>10/14/25</a:t>
            </a:fld>
            <a:endParaRPr lang="en-US"/>
          </a:p>
        </p:txBody>
      </p:sp>
      <p:sp>
        <p:nvSpPr>
          <p:cNvPr id="5" name="Footer Placeholder 4">
            <a:extLst>
              <a:ext uri="{FF2B5EF4-FFF2-40B4-BE49-F238E27FC236}">
                <a16:creationId xmlns:a16="http://schemas.microsoft.com/office/drawing/2014/main" id="{BC79F577-9253-8492-D8B2-BE52FFADF7C5}"/>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9914524-6B18-3E35-694E-B77B0A9A8B18}"/>
              </a:ext>
            </a:extLst>
          </p:cNvPr>
          <p:cNvSpPr>
            <a:spLocks noGrp="1"/>
          </p:cNvSpPr>
          <p:nvPr>
            <p:ph type="sldNum" sz="quarter" idx="12"/>
          </p:nvPr>
        </p:nvSpPr>
        <p:spPr/>
        <p:txBody>
          <a:bodyPr/>
          <a:lstStyle>
            <a:lvl1pPr>
              <a:defRPr smtClean="0"/>
            </a:lvl1pPr>
          </a:lstStyle>
          <a:p>
            <a:pPr>
              <a:defRPr/>
            </a:pPr>
            <a:fld id="{0F6A8597-1AE0-E74B-BCA0-ABCDECC8D678}" type="slidenum">
              <a:rPr lang="en-US" altLang="en-US"/>
              <a:pPr>
                <a:defRPr/>
              </a:pPr>
              <a:t>‹#›</a:t>
            </a:fld>
            <a:endParaRPr lang="en-US" altLang="en-US"/>
          </a:p>
        </p:txBody>
      </p:sp>
    </p:spTree>
    <p:extLst>
      <p:ext uri="{BB962C8B-B14F-4D97-AF65-F5344CB8AC3E}">
        <p14:creationId xmlns:p14="http://schemas.microsoft.com/office/powerpoint/2010/main" val="4293574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BEAC7E-71EC-A4EE-D74F-D73054CDAA80}"/>
              </a:ext>
            </a:extLst>
          </p:cNvPr>
          <p:cNvSpPr>
            <a:spLocks noGrp="1"/>
          </p:cNvSpPr>
          <p:nvPr>
            <p:ph type="dt" sz="half" idx="10"/>
          </p:nvPr>
        </p:nvSpPr>
        <p:spPr/>
        <p:txBody>
          <a:bodyPr/>
          <a:lstStyle>
            <a:lvl1pPr>
              <a:defRPr/>
            </a:lvl1pPr>
          </a:lstStyle>
          <a:p>
            <a:pPr>
              <a:defRPr/>
            </a:pPr>
            <a:fld id="{FB0FCF65-7B1D-E441-8842-77DC91E832F2}" type="datetimeFigureOut">
              <a:rPr lang="en-US"/>
              <a:pPr>
                <a:defRPr/>
              </a:pPr>
              <a:t>10/14/25</a:t>
            </a:fld>
            <a:endParaRPr lang="en-US"/>
          </a:p>
        </p:txBody>
      </p:sp>
      <p:sp>
        <p:nvSpPr>
          <p:cNvPr id="5" name="Footer Placeholder 4">
            <a:extLst>
              <a:ext uri="{FF2B5EF4-FFF2-40B4-BE49-F238E27FC236}">
                <a16:creationId xmlns:a16="http://schemas.microsoft.com/office/drawing/2014/main" id="{EF68417B-E82D-DA67-06D2-BF6014F9AA53}"/>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0DE6E8F-DB06-655B-ED84-665C3C83C3AD}"/>
              </a:ext>
            </a:extLst>
          </p:cNvPr>
          <p:cNvSpPr>
            <a:spLocks noGrp="1"/>
          </p:cNvSpPr>
          <p:nvPr>
            <p:ph type="sldNum" sz="quarter" idx="12"/>
          </p:nvPr>
        </p:nvSpPr>
        <p:spPr/>
        <p:txBody>
          <a:bodyPr/>
          <a:lstStyle>
            <a:lvl1pPr>
              <a:defRPr smtClean="0"/>
            </a:lvl1pPr>
          </a:lstStyle>
          <a:p>
            <a:pPr>
              <a:defRPr/>
            </a:pPr>
            <a:fld id="{E0E01EB5-ACA9-954F-A694-7BC53C0DFFD1}" type="slidenum">
              <a:rPr lang="en-US" altLang="en-US"/>
              <a:pPr>
                <a:defRPr/>
              </a:pPr>
              <a:t>‹#›</a:t>
            </a:fld>
            <a:endParaRPr lang="en-US" altLang="en-US"/>
          </a:p>
        </p:txBody>
      </p:sp>
    </p:spTree>
    <p:extLst>
      <p:ext uri="{BB962C8B-B14F-4D97-AF65-F5344CB8AC3E}">
        <p14:creationId xmlns:p14="http://schemas.microsoft.com/office/powerpoint/2010/main" val="1240410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6C9398-9F81-9294-99C4-684D44656AEE}"/>
              </a:ext>
            </a:extLst>
          </p:cNvPr>
          <p:cNvSpPr>
            <a:spLocks noGrp="1"/>
          </p:cNvSpPr>
          <p:nvPr>
            <p:ph type="dt" sz="half" idx="10"/>
          </p:nvPr>
        </p:nvSpPr>
        <p:spPr/>
        <p:txBody>
          <a:bodyPr/>
          <a:lstStyle>
            <a:lvl1pPr>
              <a:defRPr/>
            </a:lvl1pPr>
          </a:lstStyle>
          <a:p>
            <a:pPr>
              <a:defRPr/>
            </a:pPr>
            <a:fld id="{349B298D-235D-BF45-B22D-FA1741C2529F}" type="datetimeFigureOut">
              <a:rPr lang="en-US"/>
              <a:pPr>
                <a:defRPr/>
              </a:pPr>
              <a:t>10/14/25</a:t>
            </a:fld>
            <a:endParaRPr lang="en-US"/>
          </a:p>
        </p:txBody>
      </p:sp>
      <p:sp>
        <p:nvSpPr>
          <p:cNvPr id="3" name="Slide Number Placeholder 5">
            <a:extLst>
              <a:ext uri="{FF2B5EF4-FFF2-40B4-BE49-F238E27FC236}">
                <a16:creationId xmlns:a16="http://schemas.microsoft.com/office/drawing/2014/main" id="{EAE3F482-5E41-F72E-2207-9DFC6228432F}"/>
              </a:ext>
            </a:extLst>
          </p:cNvPr>
          <p:cNvSpPr>
            <a:spLocks noGrp="1"/>
          </p:cNvSpPr>
          <p:nvPr>
            <p:ph type="sldNum" sz="quarter" idx="11"/>
          </p:nvPr>
        </p:nvSpPr>
        <p:spPr/>
        <p:txBody>
          <a:bodyPr/>
          <a:lstStyle>
            <a:lvl1pPr>
              <a:defRPr/>
            </a:lvl1pPr>
          </a:lstStyle>
          <a:p>
            <a:pPr>
              <a:defRPr/>
            </a:pPr>
            <a:fld id="{16658134-FB4A-9546-8803-51BF5134B514}" type="slidenum">
              <a:rPr lang="en-US" altLang="en-US"/>
              <a:pPr>
                <a:defRPr/>
              </a:pPr>
              <a:t>‹#›</a:t>
            </a:fld>
            <a:endParaRPr lang="en-US" altLang="en-US"/>
          </a:p>
        </p:txBody>
      </p:sp>
    </p:spTree>
    <p:extLst>
      <p:ext uri="{BB962C8B-B14F-4D97-AF65-F5344CB8AC3E}">
        <p14:creationId xmlns:p14="http://schemas.microsoft.com/office/powerpoint/2010/main" val="170848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30849-448E-1509-FEDA-013696517AC2}"/>
              </a:ext>
            </a:extLst>
          </p:cNvPr>
          <p:cNvSpPr>
            <a:spLocks noGrp="1"/>
          </p:cNvSpPr>
          <p:nvPr>
            <p:ph type="dt" sz="half" idx="10"/>
          </p:nvPr>
        </p:nvSpPr>
        <p:spPr/>
        <p:txBody>
          <a:bodyPr/>
          <a:lstStyle>
            <a:lvl1pPr>
              <a:defRPr/>
            </a:lvl1pPr>
          </a:lstStyle>
          <a:p>
            <a:pPr>
              <a:defRPr/>
            </a:pPr>
            <a:fld id="{325C3696-9890-D243-BF83-0170E6D3AFB5}" type="datetimeFigureOut">
              <a:rPr lang="en-US"/>
              <a:pPr>
                <a:defRPr/>
              </a:pPr>
              <a:t>10/14/25</a:t>
            </a:fld>
            <a:endParaRPr lang="en-US"/>
          </a:p>
        </p:txBody>
      </p:sp>
      <p:sp>
        <p:nvSpPr>
          <p:cNvPr id="5" name="Footer Placeholder 4">
            <a:extLst>
              <a:ext uri="{FF2B5EF4-FFF2-40B4-BE49-F238E27FC236}">
                <a16:creationId xmlns:a16="http://schemas.microsoft.com/office/drawing/2014/main" id="{391EAECA-80E0-EC95-F017-AAD368094D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8D5C7F-DF52-C6C5-97B8-1B595A04C06A}"/>
              </a:ext>
            </a:extLst>
          </p:cNvPr>
          <p:cNvSpPr>
            <a:spLocks noGrp="1"/>
          </p:cNvSpPr>
          <p:nvPr>
            <p:ph type="sldNum" sz="quarter" idx="12"/>
          </p:nvPr>
        </p:nvSpPr>
        <p:spPr/>
        <p:txBody>
          <a:bodyPr/>
          <a:lstStyle>
            <a:lvl1pPr>
              <a:defRPr/>
            </a:lvl1pPr>
          </a:lstStyle>
          <a:p>
            <a:pPr>
              <a:defRPr/>
            </a:pPr>
            <a:fld id="{F7E9C0E2-4D76-E34C-9FA7-F8DE8F6996C7}" type="slidenum">
              <a:rPr lang="en-US" altLang="en-US"/>
              <a:pPr>
                <a:defRPr/>
              </a:pPr>
              <a:t>‹#›</a:t>
            </a:fld>
            <a:endParaRPr lang="en-US" altLang="en-US"/>
          </a:p>
        </p:txBody>
      </p:sp>
    </p:spTree>
    <p:extLst>
      <p:ext uri="{BB962C8B-B14F-4D97-AF65-F5344CB8AC3E}">
        <p14:creationId xmlns:p14="http://schemas.microsoft.com/office/powerpoint/2010/main" val="598757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69DC4-F766-38DC-2A11-FB599ED72BA2}"/>
              </a:ext>
            </a:extLst>
          </p:cNvPr>
          <p:cNvSpPr>
            <a:spLocks noGrp="1"/>
          </p:cNvSpPr>
          <p:nvPr>
            <p:ph type="dt" sz="half" idx="10"/>
          </p:nvPr>
        </p:nvSpPr>
        <p:spPr/>
        <p:txBody>
          <a:bodyPr/>
          <a:lstStyle>
            <a:lvl1pPr>
              <a:defRPr/>
            </a:lvl1pPr>
          </a:lstStyle>
          <a:p>
            <a:pPr>
              <a:defRPr/>
            </a:pPr>
            <a:fld id="{279941F6-08AF-7B41-9286-97C41A6FD88A}" type="datetimeFigureOut">
              <a:rPr lang="en-US"/>
              <a:pPr>
                <a:defRPr/>
              </a:pPr>
              <a:t>10/14/25</a:t>
            </a:fld>
            <a:endParaRPr lang="en-US"/>
          </a:p>
        </p:txBody>
      </p:sp>
      <p:sp>
        <p:nvSpPr>
          <p:cNvPr id="5" name="Slide Number Placeholder 5">
            <a:extLst>
              <a:ext uri="{FF2B5EF4-FFF2-40B4-BE49-F238E27FC236}">
                <a16:creationId xmlns:a16="http://schemas.microsoft.com/office/drawing/2014/main" id="{B4A03E10-2A93-54A2-7536-12E46F94077D}"/>
              </a:ext>
            </a:extLst>
          </p:cNvPr>
          <p:cNvSpPr>
            <a:spLocks noGrp="1"/>
          </p:cNvSpPr>
          <p:nvPr>
            <p:ph type="sldNum" sz="quarter" idx="11"/>
          </p:nvPr>
        </p:nvSpPr>
        <p:spPr/>
        <p:txBody>
          <a:bodyPr/>
          <a:lstStyle>
            <a:lvl1pPr>
              <a:defRPr/>
            </a:lvl1pPr>
          </a:lstStyle>
          <a:p>
            <a:pPr>
              <a:defRPr/>
            </a:pPr>
            <a:fld id="{29BC5767-59AA-F54D-A339-806CBEB19F5A}" type="slidenum">
              <a:rPr lang="en-US" altLang="en-US"/>
              <a:pPr>
                <a:defRPr/>
              </a:pPr>
              <a:t>‹#›</a:t>
            </a:fld>
            <a:endParaRPr lang="en-US" altLang="en-US"/>
          </a:p>
        </p:txBody>
      </p:sp>
    </p:spTree>
    <p:extLst>
      <p:ext uri="{BB962C8B-B14F-4D97-AF65-F5344CB8AC3E}">
        <p14:creationId xmlns:p14="http://schemas.microsoft.com/office/powerpoint/2010/main" val="1619587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IN"/>
          </a:p>
        </p:txBody>
      </p:sp>
      <p:sp>
        <p:nvSpPr>
          <p:cNvPr id="2" name="Date Placeholder 3">
            <a:extLst>
              <a:ext uri="{FF2B5EF4-FFF2-40B4-BE49-F238E27FC236}">
                <a16:creationId xmlns:a16="http://schemas.microsoft.com/office/drawing/2014/main" id="{DAF5D02B-127E-EC41-2AC2-7ACFA15DC6FA}"/>
              </a:ext>
            </a:extLst>
          </p:cNvPr>
          <p:cNvSpPr>
            <a:spLocks noGrp="1"/>
          </p:cNvSpPr>
          <p:nvPr>
            <p:ph type="dt" sz="half" idx="10"/>
          </p:nvPr>
        </p:nvSpPr>
        <p:spPr/>
        <p:txBody>
          <a:bodyPr/>
          <a:lstStyle>
            <a:lvl1pPr>
              <a:defRPr/>
            </a:lvl1pPr>
          </a:lstStyle>
          <a:p>
            <a:pPr>
              <a:defRPr/>
            </a:pPr>
            <a:fld id="{85BACABF-3A95-0542-8415-716BC9B10AC4}" type="datetimeFigureOut">
              <a:rPr lang="en-US"/>
              <a:pPr>
                <a:defRPr/>
              </a:pPr>
              <a:t>10/14/25</a:t>
            </a:fld>
            <a:endParaRPr lang="en-US"/>
          </a:p>
        </p:txBody>
      </p:sp>
      <p:sp>
        <p:nvSpPr>
          <p:cNvPr id="3" name="Slide Number Placeholder 5">
            <a:extLst>
              <a:ext uri="{FF2B5EF4-FFF2-40B4-BE49-F238E27FC236}">
                <a16:creationId xmlns:a16="http://schemas.microsoft.com/office/drawing/2014/main" id="{23742093-F232-788A-6160-B87B11EE8080}"/>
              </a:ext>
            </a:extLst>
          </p:cNvPr>
          <p:cNvSpPr>
            <a:spLocks noGrp="1"/>
          </p:cNvSpPr>
          <p:nvPr>
            <p:ph type="sldNum" sz="quarter" idx="11"/>
          </p:nvPr>
        </p:nvSpPr>
        <p:spPr/>
        <p:txBody>
          <a:bodyPr/>
          <a:lstStyle>
            <a:lvl1pPr>
              <a:defRPr/>
            </a:lvl1pPr>
          </a:lstStyle>
          <a:p>
            <a:pPr>
              <a:defRPr/>
            </a:pPr>
            <a:fld id="{1985978D-BD76-4243-8EF1-0E1C42BAF32E}" type="slidenum">
              <a:rPr lang="en-US" altLang="en-US"/>
              <a:pPr>
                <a:defRPr/>
              </a:pPr>
              <a:t>‹#›</a:t>
            </a:fld>
            <a:endParaRPr lang="en-US" altLang="en-US"/>
          </a:p>
        </p:txBody>
      </p:sp>
    </p:spTree>
    <p:extLst>
      <p:ext uri="{BB962C8B-B14F-4D97-AF65-F5344CB8AC3E}">
        <p14:creationId xmlns:p14="http://schemas.microsoft.com/office/powerpoint/2010/main" val="2293935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A6AE361F-FD5B-B3ED-96B1-456C89D85E93}"/>
              </a:ext>
            </a:extLst>
          </p:cNvPr>
          <p:cNvSpPr>
            <a:spLocks noGrp="1"/>
          </p:cNvSpPr>
          <p:nvPr>
            <p:ph type="dt" sz="half" idx="10"/>
          </p:nvPr>
        </p:nvSpPr>
        <p:spPr/>
        <p:txBody>
          <a:bodyPr/>
          <a:lstStyle>
            <a:lvl1pPr>
              <a:defRPr/>
            </a:lvl1pPr>
          </a:lstStyle>
          <a:p>
            <a:pPr>
              <a:defRPr/>
            </a:pPr>
            <a:fld id="{B5CF459C-07EC-9F43-A3EA-6A1E1F118C0A}" type="datetimeFigureOut">
              <a:rPr lang="en-US"/>
              <a:pPr>
                <a:defRPr/>
              </a:pPr>
              <a:t>10/14/25</a:t>
            </a:fld>
            <a:endParaRPr lang="en-US"/>
          </a:p>
        </p:txBody>
      </p:sp>
      <p:sp>
        <p:nvSpPr>
          <p:cNvPr id="4" name="Slide Number Placeholder 5">
            <a:extLst>
              <a:ext uri="{FF2B5EF4-FFF2-40B4-BE49-F238E27FC236}">
                <a16:creationId xmlns:a16="http://schemas.microsoft.com/office/drawing/2014/main" id="{F21FF8D5-F51C-A0A2-F50A-125418A068DE}"/>
              </a:ext>
            </a:extLst>
          </p:cNvPr>
          <p:cNvSpPr>
            <a:spLocks noGrp="1"/>
          </p:cNvSpPr>
          <p:nvPr>
            <p:ph type="sldNum" sz="quarter" idx="11"/>
          </p:nvPr>
        </p:nvSpPr>
        <p:spPr/>
        <p:txBody>
          <a:bodyPr/>
          <a:lstStyle>
            <a:lvl1pPr>
              <a:defRPr/>
            </a:lvl1pPr>
          </a:lstStyle>
          <a:p>
            <a:pPr>
              <a:defRPr/>
            </a:pPr>
            <a:fld id="{D113E480-3B40-A942-9E67-73FF5ECA6DB5}" type="slidenum">
              <a:rPr lang="en-US" altLang="en-US"/>
              <a:pPr>
                <a:defRPr/>
              </a:pPr>
              <a:t>‹#›</a:t>
            </a:fld>
            <a:endParaRPr lang="en-US" altLang="en-US"/>
          </a:p>
        </p:txBody>
      </p:sp>
    </p:spTree>
    <p:extLst>
      <p:ext uri="{BB962C8B-B14F-4D97-AF65-F5344CB8AC3E}">
        <p14:creationId xmlns:p14="http://schemas.microsoft.com/office/powerpoint/2010/main" val="2858161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D7D59AA-0547-02B2-50D9-9E6184265337}"/>
              </a:ext>
            </a:extLst>
          </p:cNvPr>
          <p:cNvSpPr>
            <a:spLocks noGrp="1"/>
          </p:cNvSpPr>
          <p:nvPr>
            <p:ph type="dt" sz="half" idx="10"/>
          </p:nvPr>
        </p:nvSpPr>
        <p:spPr/>
        <p:txBody>
          <a:bodyPr/>
          <a:lstStyle>
            <a:lvl1pPr>
              <a:defRPr/>
            </a:lvl1pPr>
          </a:lstStyle>
          <a:p>
            <a:pPr>
              <a:defRPr/>
            </a:pPr>
            <a:fld id="{D535967B-7C29-F04E-B9DA-F187DE12D5AA}" type="datetimeFigureOut">
              <a:rPr lang="en-US"/>
              <a:pPr>
                <a:defRPr/>
              </a:pPr>
              <a:t>10/14/25</a:t>
            </a:fld>
            <a:endParaRPr lang="en-IN"/>
          </a:p>
        </p:txBody>
      </p:sp>
      <p:sp>
        <p:nvSpPr>
          <p:cNvPr id="5" name="Footer Placeholder 4">
            <a:extLst>
              <a:ext uri="{FF2B5EF4-FFF2-40B4-BE49-F238E27FC236}">
                <a16:creationId xmlns:a16="http://schemas.microsoft.com/office/drawing/2014/main" id="{79FFCFBF-15DA-B2FD-4D83-74E6035262DD}"/>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50140F7D-CCFC-E33D-8AFF-14D2321152AB}"/>
              </a:ext>
            </a:extLst>
          </p:cNvPr>
          <p:cNvSpPr>
            <a:spLocks noGrp="1"/>
          </p:cNvSpPr>
          <p:nvPr>
            <p:ph type="sldNum" sz="quarter" idx="12"/>
          </p:nvPr>
        </p:nvSpPr>
        <p:spPr/>
        <p:txBody>
          <a:bodyPr/>
          <a:lstStyle>
            <a:lvl1pPr>
              <a:defRPr/>
            </a:lvl1pPr>
          </a:lstStyle>
          <a:p>
            <a:pPr>
              <a:defRPr/>
            </a:pPr>
            <a:fld id="{68164459-878E-1F4B-B15E-D06FA9225CF9}" type="slidenum">
              <a:rPr lang="en-IN" altLang="en-US"/>
              <a:pPr>
                <a:defRPr/>
              </a:pPr>
              <a:t>‹#›</a:t>
            </a:fld>
            <a:endParaRPr lang="en-IN" altLang="en-US"/>
          </a:p>
        </p:txBody>
      </p:sp>
    </p:spTree>
    <p:extLst>
      <p:ext uri="{BB962C8B-B14F-4D97-AF65-F5344CB8AC3E}">
        <p14:creationId xmlns:p14="http://schemas.microsoft.com/office/powerpoint/2010/main" val="135201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9675D3-0306-217A-E37B-39F376D6BC2A}"/>
              </a:ext>
            </a:extLst>
          </p:cNvPr>
          <p:cNvSpPr>
            <a:spLocks noGrp="1"/>
          </p:cNvSpPr>
          <p:nvPr>
            <p:ph type="dt" sz="half" idx="10"/>
          </p:nvPr>
        </p:nvSpPr>
        <p:spPr/>
        <p:txBody>
          <a:bodyPr/>
          <a:lstStyle>
            <a:lvl1pPr>
              <a:defRPr/>
            </a:lvl1pPr>
          </a:lstStyle>
          <a:p>
            <a:pPr>
              <a:defRPr/>
            </a:pPr>
            <a:fld id="{A5E01C4C-8566-2745-81C3-2CC3FB6C9D6B}" type="datetimeFigureOut">
              <a:rPr lang="en-US"/>
              <a:pPr>
                <a:defRPr/>
              </a:pPr>
              <a:t>10/14/25</a:t>
            </a:fld>
            <a:endParaRPr lang="en-IN"/>
          </a:p>
        </p:txBody>
      </p:sp>
      <p:sp>
        <p:nvSpPr>
          <p:cNvPr id="5" name="Footer Placeholder 4">
            <a:extLst>
              <a:ext uri="{FF2B5EF4-FFF2-40B4-BE49-F238E27FC236}">
                <a16:creationId xmlns:a16="http://schemas.microsoft.com/office/drawing/2014/main" id="{C2F8C14C-F551-1399-8EB6-8E47B957AAE7}"/>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0EBA92F9-D1FC-747E-48ED-34C7F6F7AFC6}"/>
              </a:ext>
            </a:extLst>
          </p:cNvPr>
          <p:cNvSpPr>
            <a:spLocks noGrp="1"/>
          </p:cNvSpPr>
          <p:nvPr>
            <p:ph type="sldNum" sz="quarter" idx="12"/>
          </p:nvPr>
        </p:nvSpPr>
        <p:spPr/>
        <p:txBody>
          <a:bodyPr/>
          <a:lstStyle>
            <a:lvl1pPr>
              <a:defRPr/>
            </a:lvl1pPr>
          </a:lstStyle>
          <a:p>
            <a:pPr>
              <a:defRPr/>
            </a:pPr>
            <a:fld id="{063AFDAE-3CB7-784B-8792-62052152E51C}" type="slidenum">
              <a:rPr lang="en-IN" altLang="en-US"/>
              <a:pPr>
                <a:defRPr/>
              </a:pPr>
              <a:t>‹#›</a:t>
            </a:fld>
            <a:endParaRPr lang="en-IN" altLang="en-US"/>
          </a:p>
        </p:txBody>
      </p:sp>
    </p:spTree>
    <p:extLst>
      <p:ext uri="{BB962C8B-B14F-4D97-AF65-F5344CB8AC3E}">
        <p14:creationId xmlns:p14="http://schemas.microsoft.com/office/powerpoint/2010/main" val="1333852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6E170-68E5-19A7-D1D6-E1C71771C393}"/>
              </a:ext>
            </a:extLst>
          </p:cNvPr>
          <p:cNvSpPr>
            <a:spLocks noGrp="1"/>
          </p:cNvSpPr>
          <p:nvPr>
            <p:ph type="dt" sz="half" idx="10"/>
          </p:nvPr>
        </p:nvSpPr>
        <p:spPr/>
        <p:txBody>
          <a:bodyPr/>
          <a:lstStyle>
            <a:lvl1pPr>
              <a:defRPr/>
            </a:lvl1pPr>
          </a:lstStyle>
          <a:p>
            <a:pPr>
              <a:defRPr/>
            </a:pPr>
            <a:fld id="{1FAD2D3E-90AE-FC43-8485-D44BD1A1B338}" type="datetimeFigureOut">
              <a:rPr lang="en-US"/>
              <a:pPr>
                <a:defRPr/>
              </a:pPr>
              <a:t>10/14/25</a:t>
            </a:fld>
            <a:endParaRPr lang="en-IN"/>
          </a:p>
        </p:txBody>
      </p:sp>
      <p:sp>
        <p:nvSpPr>
          <p:cNvPr id="5" name="Footer Placeholder 4">
            <a:extLst>
              <a:ext uri="{FF2B5EF4-FFF2-40B4-BE49-F238E27FC236}">
                <a16:creationId xmlns:a16="http://schemas.microsoft.com/office/drawing/2014/main" id="{D47BC365-C8AB-C2F9-096C-7A74408696E9}"/>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CE493EF0-3631-E4C5-7B03-790967861F99}"/>
              </a:ext>
            </a:extLst>
          </p:cNvPr>
          <p:cNvSpPr>
            <a:spLocks noGrp="1"/>
          </p:cNvSpPr>
          <p:nvPr>
            <p:ph type="sldNum" sz="quarter" idx="12"/>
          </p:nvPr>
        </p:nvSpPr>
        <p:spPr/>
        <p:txBody>
          <a:bodyPr/>
          <a:lstStyle>
            <a:lvl1pPr>
              <a:defRPr/>
            </a:lvl1pPr>
          </a:lstStyle>
          <a:p>
            <a:pPr>
              <a:defRPr/>
            </a:pPr>
            <a:fld id="{A6F30493-FA29-A749-BFBA-CDC782C4E17A}" type="slidenum">
              <a:rPr lang="en-IN" altLang="en-US"/>
              <a:pPr>
                <a:defRPr/>
              </a:pPr>
              <a:t>‹#›</a:t>
            </a:fld>
            <a:endParaRPr lang="en-IN" altLang="en-US"/>
          </a:p>
        </p:txBody>
      </p:sp>
    </p:spTree>
    <p:extLst>
      <p:ext uri="{BB962C8B-B14F-4D97-AF65-F5344CB8AC3E}">
        <p14:creationId xmlns:p14="http://schemas.microsoft.com/office/powerpoint/2010/main" val="3935576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0DC6E902-BE62-91D0-3470-63644E2B47A6}"/>
              </a:ext>
            </a:extLst>
          </p:cNvPr>
          <p:cNvSpPr>
            <a:spLocks noGrp="1"/>
          </p:cNvSpPr>
          <p:nvPr>
            <p:ph type="dt" sz="half" idx="10"/>
          </p:nvPr>
        </p:nvSpPr>
        <p:spPr/>
        <p:txBody>
          <a:bodyPr/>
          <a:lstStyle>
            <a:lvl1pPr>
              <a:defRPr/>
            </a:lvl1pPr>
          </a:lstStyle>
          <a:p>
            <a:pPr>
              <a:defRPr/>
            </a:pPr>
            <a:fld id="{8A511061-3D4B-A74C-846D-E8689596750A}" type="datetimeFigureOut">
              <a:rPr lang="en-US"/>
              <a:pPr>
                <a:defRPr/>
              </a:pPr>
              <a:t>10/14/25</a:t>
            </a:fld>
            <a:endParaRPr lang="en-IN"/>
          </a:p>
        </p:txBody>
      </p:sp>
      <p:sp>
        <p:nvSpPr>
          <p:cNvPr id="6" name="Footer Placeholder 4">
            <a:extLst>
              <a:ext uri="{FF2B5EF4-FFF2-40B4-BE49-F238E27FC236}">
                <a16:creationId xmlns:a16="http://schemas.microsoft.com/office/drawing/2014/main" id="{37FBB2D8-7FF6-4DDD-77CA-B5F6B5ADCAC3}"/>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466D13F3-4DEA-2C30-1FFA-12E28737060A}"/>
              </a:ext>
            </a:extLst>
          </p:cNvPr>
          <p:cNvSpPr>
            <a:spLocks noGrp="1"/>
          </p:cNvSpPr>
          <p:nvPr>
            <p:ph type="sldNum" sz="quarter" idx="12"/>
          </p:nvPr>
        </p:nvSpPr>
        <p:spPr/>
        <p:txBody>
          <a:bodyPr/>
          <a:lstStyle>
            <a:lvl1pPr>
              <a:defRPr/>
            </a:lvl1pPr>
          </a:lstStyle>
          <a:p>
            <a:pPr>
              <a:defRPr/>
            </a:pPr>
            <a:fld id="{BB22ECE8-0B4F-E447-9385-7C972EE65D7C}" type="slidenum">
              <a:rPr lang="en-IN" altLang="en-US"/>
              <a:pPr>
                <a:defRPr/>
              </a:pPr>
              <a:t>‹#›</a:t>
            </a:fld>
            <a:endParaRPr lang="en-IN" altLang="en-US"/>
          </a:p>
        </p:txBody>
      </p:sp>
    </p:spTree>
    <p:extLst>
      <p:ext uri="{BB962C8B-B14F-4D97-AF65-F5344CB8AC3E}">
        <p14:creationId xmlns:p14="http://schemas.microsoft.com/office/powerpoint/2010/main" val="2629645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5259BFA5-39EE-A2D8-F2E4-94387017F369}"/>
              </a:ext>
            </a:extLst>
          </p:cNvPr>
          <p:cNvSpPr>
            <a:spLocks noGrp="1"/>
          </p:cNvSpPr>
          <p:nvPr>
            <p:ph type="dt" sz="half" idx="10"/>
          </p:nvPr>
        </p:nvSpPr>
        <p:spPr/>
        <p:txBody>
          <a:bodyPr/>
          <a:lstStyle>
            <a:lvl1pPr>
              <a:defRPr/>
            </a:lvl1pPr>
          </a:lstStyle>
          <a:p>
            <a:pPr>
              <a:defRPr/>
            </a:pPr>
            <a:fld id="{BCA54965-C067-2A4B-BE89-A78EF286DC34}" type="datetimeFigureOut">
              <a:rPr lang="en-US"/>
              <a:pPr>
                <a:defRPr/>
              </a:pPr>
              <a:t>10/14/25</a:t>
            </a:fld>
            <a:endParaRPr lang="en-IN"/>
          </a:p>
        </p:txBody>
      </p:sp>
      <p:sp>
        <p:nvSpPr>
          <p:cNvPr id="8" name="Footer Placeholder 4">
            <a:extLst>
              <a:ext uri="{FF2B5EF4-FFF2-40B4-BE49-F238E27FC236}">
                <a16:creationId xmlns:a16="http://schemas.microsoft.com/office/drawing/2014/main" id="{FD6217B9-FD52-E105-4FC0-6FE36BDD935A}"/>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D46FAD1E-DA17-3C46-5870-938EC054116F}"/>
              </a:ext>
            </a:extLst>
          </p:cNvPr>
          <p:cNvSpPr>
            <a:spLocks noGrp="1"/>
          </p:cNvSpPr>
          <p:nvPr>
            <p:ph type="sldNum" sz="quarter" idx="12"/>
          </p:nvPr>
        </p:nvSpPr>
        <p:spPr/>
        <p:txBody>
          <a:bodyPr/>
          <a:lstStyle>
            <a:lvl1pPr>
              <a:defRPr/>
            </a:lvl1pPr>
          </a:lstStyle>
          <a:p>
            <a:pPr>
              <a:defRPr/>
            </a:pPr>
            <a:fld id="{AEFFD2E5-4619-2145-96AA-9D0BA4E66662}" type="slidenum">
              <a:rPr lang="en-IN" altLang="en-US"/>
              <a:pPr>
                <a:defRPr/>
              </a:pPr>
              <a:t>‹#›</a:t>
            </a:fld>
            <a:endParaRPr lang="en-IN" altLang="en-US"/>
          </a:p>
        </p:txBody>
      </p:sp>
    </p:spTree>
    <p:extLst>
      <p:ext uri="{BB962C8B-B14F-4D97-AF65-F5344CB8AC3E}">
        <p14:creationId xmlns:p14="http://schemas.microsoft.com/office/powerpoint/2010/main" val="3405346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BD311320-A4EE-CBEA-DA56-9A1EC619EB9D}"/>
              </a:ext>
            </a:extLst>
          </p:cNvPr>
          <p:cNvSpPr>
            <a:spLocks noGrp="1"/>
          </p:cNvSpPr>
          <p:nvPr>
            <p:ph type="dt" sz="half" idx="10"/>
          </p:nvPr>
        </p:nvSpPr>
        <p:spPr/>
        <p:txBody>
          <a:bodyPr/>
          <a:lstStyle>
            <a:lvl1pPr>
              <a:defRPr/>
            </a:lvl1pPr>
          </a:lstStyle>
          <a:p>
            <a:pPr>
              <a:defRPr/>
            </a:pPr>
            <a:fld id="{B0810473-9C1B-574B-BC8C-AF3F988DC6EE}" type="datetimeFigureOut">
              <a:rPr lang="en-US"/>
              <a:pPr>
                <a:defRPr/>
              </a:pPr>
              <a:t>10/14/25</a:t>
            </a:fld>
            <a:endParaRPr lang="en-IN"/>
          </a:p>
        </p:txBody>
      </p:sp>
      <p:sp>
        <p:nvSpPr>
          <p:cNvPr id="4" name="Footer Placeholder 4">
            <a:extLst>
              <a:ext uri="{FF2B5EF4-FFF2-40B4-BE49-F238E27FC236}">
                <a16:creationId xmlns:a16="http://schemas.microsoft.com/office/drawing/2014/main" id="{E2A3083B-CBB6-1A50-D78B-45858E965EAF}"/>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5D795898-6044-3D30-583F-9811750B8326}"/>
              </a:ext>
            </a:extLst>
          </p:cNvPr>
          <p:cNvSpPr>
            <a:spLocks noGrp="1"/>
          </p:cNvSpPr>
          <p:nvPr>
            <p:ph type="sldNum" sz="quarter" idx="12"/>
          </p:nvPr>
        </p:nvSpPr>
        <p:spPr/>
        <p:txBody>
          <a:bodyPr/>
          <a:lstStyle>
            <a:lvl1pPr>
              <a:defRPr/>
            </a:lvl1pPr>
          </a:lstStyle>
          <a:p>
            <a:pPr>
              <a:defRPr/>
            </a:pPr>
            <a:fld id="{F2807E45-A39E-D048-82FE-2B64DD1D4D96}" type="slidenum">
              <a:rPr lang="en-IN" altLang="en-US"/>
              <a:pPr>
                <a:defRPr/>
              </a:pPr>
              <a:t>‹#›</a:t>
            </a:fld>
            <a:endParaRPr lang="en-IN" altLang="en-US"/>
          </a:p>
        </p:txBody>
      </p:sp>
    </p:spTree>
    <p:extLst>
      <p:ext uri="{BB962C8B-B14F-4D97-AF65-F5344CB8AC3E}">
        <p14:creationId xmlns:p14="http://schemas.microsoft.com/office/powerpoint/2010/main" val="2728839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ABC7DE-812E-C0D9-BD86-7A12CBB4EA43}"/>
              </a:ext>
            </a:extLst>
          </p:cNvPr>
          <p:cNvSpPr>
            <a:spLocks noGrp="1"/>
          </p:cNvSpPr>
          <p:nvPr>
            <p:ph type="dt" sz="half" idx="10"/>
          </p:nvPr>
        </p:nvSpPr>
        <p:spPr/>
        <p:txBody>
          <a:bodyPr/>
          <a:lstStyle>
            <a:lvl1pPr>
              <a:defRPr/>
            </a:lvl1pPr>
          </a:lstStyle>
          <a:p>
            <a:pPr>
              <a:defRPr/>
            </a:pPr>
            <a:fld id="{F34AEF80-8BAE-3F49-938C-2DE717352EA1}" type="datetimeFigureOut">
              <a:rPr lang="en-US"/>
              <a:pPr>
                <a:defRPr/>
              </a:pPr>
              <a:t>10/14/25</a:t>
            </a:fld>
            <a:endParaRPr lang="en-IN"/>
          </a:p>
        </p:txBody>
      </p:sp>
      <p:sp>
        <p:nvSpPr>
          <p:cNvPr id="3" name="Footer Placeholder 4">
            <a:extLst>
              <a:ext uri="{FF2B5EF4-FFF2-40B4-BE49-F238E27FC236}">
                <a16:creationId xmlns:a16="http://schemas.microsoft.com/office/drawing/2014/main" id="{13EB5464-4DB6-135C-0751-9B362BE3C033}"/>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AC3B8A12-D7B6-1F2E-A99D-5D601897C48F}"/>
              </a:ext>
            </a:extLst>
          </p:cNvPr>
          <p:cNvSpPr>
            <a:spLocks noGrp="1"/>
          </p:cNvSpPr>
          <p:nvPr>
            <p:ph type="sldNum" sz="quarter" idx="12"/>
          </p:nvPr>
        </p:nvSpPr>
        <p:spPr/>
        <p:txBody>
          <a:bodyPr/>
          <a:lstStyle>
            <a:lvl1pPr>
              <a:defRPr/>
            </a:lvl1pPr>
          </a:lstStyle>
          <a:p>
            <a:pPr>
              <a:defRPr/>
            </a:pPr>
            <a:fld id="{401E4F8A-1EA3-1A4A-A4FD-C95C55543BF4}" type="slidenum">
              <a:rPr lang="en-IN" altLang="en-US"/>
              <a:pPr>
                <a:defRPr/>
              </a:pPr>
              <a:t>‹#›</a:t>
            </a:fld>
            <a:endParaRPr lang="en-IN" altLang="en-US"/>
          </a:p>
        </p:txBody>
      </p:sp>
    </p:spTree>
    <p:extLst>
      <p:ext uri="{BB962C8B-B14F-4D97-AF65-F5344CB8AC3E}">
        <p14:creationId xmlns:p14="http://schemas.microsoft.com/office/powerpoint/2010/main" val="414773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D2A15-2A4E-1B15-5120-C25EE48B1C8B}"/>
              </a:ext>
            </a:extLst>
          </p:cNvPr>
          <p:cNvSpPr>
            <a:spLocks noGrp="1"/>
          </p:cNvSpPr>
          <p:nvPr>
            <p:ph type="dt" sz="half" idx="10"/>
          </p:nvPr>
        </p:nvSpPr>
        <p:spPr/>
        <p:txBody>
          <a:bodyPr/>
          <a:lstStyle>
            <a:lvl1pPr>
              <a:defRPr/>
            </a:lvl1pPr>
          </a:lstStyle>
          <a:p>
            <a:pPr>
              <a:defRPr/>
            </a:pPr>
            <a:fld id="{2A6017AD-F555-6746-90A0-65C3C8724EDD}" type="datetimeFigureOut">
              <a:rPr lang="en-US"/>
              <a:pPr>
                <a:defRPr/>
              </a:pPr>
              <a:t>10/14/25</a:t>
            </a:fld>
            <a:endParaRPr lang="en-US"/>
          </a:p>
        </p:txBody>
      </p:sp>
      <p:sp>
        <p:nvSpPr>
          <p:cNvPr id="5" name="Footer Placeholder 4">
            <a:extLst>
              <a:ext uri="{FF2B5EF4-FFF2-40B4-BE49-F238E27FC236}">
                <a16:creationId xmlns:a16="http://schemas.microsoft.com/office/drawing/2014/main" id="{392416D4-3901-59C0-9CBF-89F0006D83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491C1E-4C66-FEDC-A51B-0D8FFEE5EC16}"/>
              </a:ext>
            </a:extLst>
          </p:cNvPr>
          <p:cNvSpPr>
            <a:spLocks noGrp="1"/>
          </p:cNvSpPr>
          <p:nvPr>
            <p:ph type="sldNum" sz="quarter" idx="12"/>
          </p:nvPr>
        </p:nvSpPr>
        <p:spPr/>
        <p:txBody>
          <a:bodyPr/>
          <a:lstStyle>
            <a:lvl1pPr>
              <a:defRPr/>
            </a:lvl1pPr>
          </a:lstStyle>
          <a:p>
            <a:pPr>
              <a:defRPr/>
            </a:pPr>
            <a:fld id="{45FFE1DF-4629-B24B-A38C-CB4AEFB5B1BF}" type="slidenum">
              <a:rPr lang="en-US" altLang="en-US"/>
              <a:pPr>
                <a:defRPr/>
              </a:pPr>
              <a:t>‹#›</a:t>
            </a:fld>
            <a:endParaRPr lang="en-US" altLang="en-US"/>
          </a:p>
        </p:txBody>
      </p:sp>
    </p:spTree>
    <p:extLst>
      <p:ext uri="{BB962C8B-B14F-4D97-AF65-F5344CB8AC3E}">
        <p14:creationId xmlns:p14="http://schemas.microsoft.com/office/powerpoint/2010/main" val="1550168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2899486-2B34-AD21-D649-F1532B8D8304}"/>
              </a:ext>
            </a:extLst>
          </p:cNvPr>
          <p:cNvSpPr>
            <a:spLocks noGrp="1"/>
          </p:cNvSpPr>
          <p:nvPr>
            <p:ph type="dt" sz="half" idx="10"/>
          </p:nvPr>
        </p:nvSpPr>
        <p:spPr/>
        <p:txBody>
          <a:bodyPr/>
          <a:lstStyle>
            <a:lvl1pPr>
              <a:defRPr/>
            </a:lvl1pPr>
          </a:lstStyle>
          <a:p>
            <a:pPr>
              <a:defRPr/>
            </a:pPr>
            <a:fld id="{5C26C0E6-6088-E847-8858-74DDE321B29F}" type="datetimeFigureOut">
              <a:rPr lang="en-US"/>
              <a:pPr>
                <a:defRPr/>
              </a:pPr>
              <a:t>10/14/25</a:t>
            </a:fld>
            <a:endParaRPr lang="en-IN"/>
          </a:p>
        </p:txBody>
      </p:sp>
      <p:sp>
        <p:nvSpPr>
          <p:cNvPr id="6" name="Footer Placeholder 4">
            <a:extLst>
              <a:ext uri="{FF2B5EF4-FFF2-40B4-BE49-F238E27FC236}">
                <a16:creationId xmlns:a16="http://schemas.microsoft.com/office/drawing/2014/main" id="{CF0C9EB5-F90A-3CE8-1E02-FFD21CAAF15E}"/>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2ABD9008-6DA9-B565-E9FF-02C4BC1230F8}"/>
              </a:ext>
            </a:extLst>
          </p:cNvPr>
          <p:cNvSpPr>
            <a:spLocks noGrp="1"/>
          </p:cNvSpPr>
          <p:nvPr>
            <p:ph type="sldNum" sz="quarter" idx="12"/>
          </p:nvPr>
        </p:nvSpPr>
        <p:spPr/>
        <p:txBody>
          <a:bodyPr/>
          <a:lstStyle>
            <a:lvl1pPr>
              <a:defRPr/>
            </a:lvl1pPr>
          </a:lstStyle>
          <a:p>
            <a:pPr>
              <a:defRPr/>
            </a:pPr>
            <a:fld id="{62F5B510-08FC-874B-A08C-6A8A2BBB124D}" type="slidenum">
              <a:rPr lang="en-IN" altLang="en-US"/>
              <a:pPr>
                <a:defRPr/>
              </a:pPr>
              <a:t>‹#›</a:t>
            </a:fld>
            <a:endParaRPr lang="en-IN" altLang="en-US"/>
          </a:p>
        </p:txBody>
      </p:sp>
    </p:spTree>
    <p:extLst>
      <p:ext uri="{BB962C8B-B14F-4D97-AF65-F5344CB8AC3E}">
        <p14:creationId xmlns:p14="http://schemas.microsoft.com/office/powerpoint/2010/main" val="2593798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0A78F94-1FD6-5EAD-42F1-8B02B676C204}"/>
              </a:ext>
            </a:extLst>
          </p:cNvPr>
          <p:cNvSpPr>
            <a:spLocks noGrp="1"/>
          </p:cNvSpPr>
          <p:nvPr>
            <p:ph type="dt" sz="half" idx="10"/>
          </p:nvPr>
        </p:nvSpPr>
        <p:spPr/>
        <p:txBody>
          <a:bodyPr/>
          <a:lstStyle>
            <a:lvl1pPr>
              <a:defRPr/>
            </a:lvl1pPr>
          </a:lstStyle>
          <a:p>
            <a:pPr>
              <a:defRPr/>
            </a:pPr>
            <a:fld id="{B17F0A60-5FDA-ED4D-8633-10EB542B5441}" type="datetimeFigureOut">
              <a:rPr lang="en-US"/>
              <a:pPr>
                <a:defRPr/>
              </a:pPr>
              <a:t>10/14/25</a:t>
            </a:fld>
            <a:endParaRPr lang="en-IN"/>
          </a:p>
        </p:txBody>
      </p:sp>
      <p:sp>
        <p:nvSpPr>
          <p:cNvPr id="6" name="Footer Placeholder 4">
            <a:extLst>
              <a:ext uri="{FF2B5EF4-FFF2-40B4-BE49-F238E27FC236}">
                <a16:creationId xmlns:a16="http://schemas.microsoft.com/office/drawing/2014/main" id="{FA812097-4E0A-1DE5-5BFD-A8D616C7453F}"/>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4DA99CB7-310C-4E06-9F84-09503C428D84}"/>
              </a:ext>
            </a:extLst>
          </p:cNvPr>
          <p:cNvSpPr>
            <a:spLocks noGrp="1"/>
          </p:cNvSpPr>
          <p:nvPr>
            <p:ph type="sldNum" sz="quarter" idx="12"/>
          </p:nvPr>
        </p:nvSpPr>
        <p:spPr/>
        <p:txBody>
          <a:bodyPr/>
          <a:lstStyle>
            <a:lvl1pPr>
              <a:defRPr/>
            </a:lvl1pPr>
          </a:lstStyle>
          <a:p>
            <a:pPr>
              <a:defRPr/>
            </a:pPr>
            <a:fld id="{1DD75FBB-9388-B041-87B0-D8B9A5E0F8D2}" type="slidenum">
              <a:rPr lang="en-IN" altLang="en-US"/>
              <a:pPr>
                <a:defRPr/>
              </a:pPr>
              <a:t>‹#›</a:t>
            </a:fld>
            <a:endParaRPr lang="en-IN" altLang="en-US"/>
          </a:p>
        </p:txBody>
      </p:sp>
    </p:spTree>
    <p:extLst>
      <p:ext uri="{BB962C8B-B14F-4D97-AF65-F5344CB8AC3E}">
        <p14:creationId xmlns:p14="http://schemas.microsoft.com/office/powerpoint/2010/main" val="3875227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C8DDF19-EDB1-A707-0AE9-AE0ABB7B7203}"/>
              </a:ext>
            </a:extLst>
          </p:cNvPr>
          <p:cNvSpPr>
            <a:spLocks noGrp="1"/>
          </p:cNvSpPr>
          <p:nvPr>
            <p:ph type="dt" sz="half" idx="10"/>
          </p:nvPr>
        </p:nvSpPr>
        <p:spPr/>
        <p:txBody>
          <a:bodyPr/>
          <a:lstStyle>
            <a:lvl1pPr>
              <a:defRPr/>
            </a:lvl1pPr>
          </a:lstStyle>
          <a:p>
            <a:pPr>
              <a:defRPr/>
            </a:pPr>
            <a:fld id="{871FF1CB-FCF6-F143-8F31-7ADC72C8D1A5}" type="datetimeFigureOut">
              <a:rPr lang="en-US"/>
              <a:pPr>
                <a:defRPr/>
              </a:pPr>
              <a:t>10/14/25</a:t>
            </a:fld>
            <a:endParaRPr lang="en-IN"/>
          </a:p>
        </p:txBody>
      </p:sp>
      <p:sp>
        <p:nvSpPr>
          <p:cNvPr id="5" name="Footer Placeholder 4">
            <a:extLst>
              <a:ext uri="{FF2B5EF4-FFF2-40B4-BE49-F238E27FC236}">
                <a16:creationId xmlns:a16="http://schemas.microsoft.com/office/drawing/2014/main" id="{C0374678-F7FB-143B-377F-FCD4F84B1879}"/>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4C469E30-2626-2623-8C75-603BB0C83C45}"/>
              </a:ext>
            </a:extLst>
          </p:cNvPr>
          <p:cNvSpPr>
            <a:spLocks noGrp="1"/>
          </p:cNvSpPr>
          <p:nvPr>
            <p:ph type="sldNum" sz="quarter" idx="12"/>
          </p:nvPr>
        </p:nvSpPr>
        <p:spPr/>
        <p:txBody>
          <a:bodyPr/>
          <a:lstStyle>
            <a:lvl1pPr>
              <a:defRPr/>
            </a:lvl1pPr>
          </a:lstStyle>
          <a:p>
            <a:pPr>
              <a:defRPr/>
            </a:pPr>
            <a:fld id="{6FED1814-4070-3B41-A3DE-E055427A5C09}" type="slidenum">
              <a:rPr lang="en-IN" altLang="en-US"/>
              <a:pPr>
                <a:defRPr/>
              </a:pPr>
              <a:t>‹#›</a:t>
            </a:fld>
            <a:endParaRPr lang="en-IN" altLang="en-US"/>
          </a:p>
        </p:txBody>
      </p:sp>
    </p:spTree>
    <p:extLst>
      <p:ext uri="{BB962C8B-B14F-4D97-AF65-F5344CB8AC3E}">
        <p14:creationId xmlns:p14="http://schemas.microsoft.com/office/powerpoint/2010/main" val="3146481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DB44A97-84C1-B7C7-5BAA-BB0F114FE073}"/>
              </a:ext>
            </a:extLst>
          </p:cNvPr>
          <p:cNvSpPr>
            <a:spLocks noGrp="1"/>
          </p:cNvSpPr>
          <p:nvPr>
            <p:ph type="dt" sz="half" idx="10"/>
          </p:nvPr>
        </p:nvSpPr>
        <p:spPr/>
        <p:txBody>
          <a:bodyPr/>
          <a:lstStyle>
            <a:lvl1pPr>
              <a:defRPr/>
            </a:lvl1pPr>
          </a:lstStyle>
          <a:p>
            <a:pPr>
              <a:defRPr/>
            </a:pPr>
            <a:fld id="{CBD871FE-EB05-E942-99D8-1A9C1ABF0857}" type="datetimeFigureOut">
              <a:rPr lang="en-US"/>
              <a:pPr>
                <a:defRPr/>
              </a:pPr>
              <a:t>10/14/25</a:t>
            </a:fld>
            <a:endParaRPr lang="en-IN"/>
          </a:p>
        </p:txBody>
      </p:sp>
      <p:sp>
        <p:nvSpPr>
          <p:cNvPr id="5" name="Footer Placeholder 4">
            <a:extLst>
              <a:ext uri="{FF2B5EF4-FFF2-40B4-BE49-F238E27FC236}">
                <a16:creationId xmlns:a16="http://schemas.microsoft.com/office/drawing/2014/main" id="{74FFEF38-5CAD-2C1F-7E54-71EA7B072557}"/>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15BC83C4-D1B5-E6DA-C62C-24B2F3E4B2CC}"/>
              </a:ext>
            </a:extLst>
          </p:cNvPr>
          <p:cNvSpPr>
            <a:spLocks noGrp="1"/>
          </p:cNvSpPr>
          <p:nvPr>
            <p:ph type="sldNum" sz="quarter" idx="12"/>
          </p:nvPr>
        </p:nvSpPr>
        <p:spPr/>
        <p:txBody>
          <a:bodyPr/>
          <a:lstStyle>
            <a:lvl1pPr>
              <a:defRPr/>
            </a:lvl1pPr>
          </a:lstStyle>
          <a:p>
            <a:pPr>
              <a:defRPr/>
            </a:pPr>
            <a:fld id="{38A16E54-C06D-A048-8ACB-661145BE9DD3}" type="slidenum">
              <a:rPr lang="en-IN" altLang="en-US"/>
              <a:pPr>
                <a:defRPr/>
              </a:pPr>
              <a:t>‹#›</a:t>
            </a:fld>
            <a:endParaRPr lang="en-IN" altLang="en-US"/>
          </a:p>
        </p:txBody>
      </p:sp>
    </p:spTree>
    <p:extLst>
      <p:ext uri="{BB962C8B-B14F-4D97-AF65-F5344CB8AC3E}">
        <p14:creationId xmlns:p14="http://schemas.microsoft.com/office/powerpoint/2010/main" val="31366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FAA645E-0A23-6CEA-B070-A9F50CFBA098}"/>
              </a:ext>
            </a:extLst>
          </p:cNvPr>
          <p:cNvSpPr>
            <a:spLocks noGrp="1"/>
          </p:cNvSpPr>
          <p:nvPr>
            <p:ph type="dt" sz="half" idx="10"/>
          </p:nvPr>
        </p:nvSpPr>
        <p:spPr/>
        <p:txBody>
          <a:bodyPr/>
          <a:lstStyle>
            <a:lvl1pPr>
              <a:defRPr/>
            </a:lvl1pPr>
          </a:lstStyle>
          <a:p>
            <a:pPr>
              <a:defRPr/>
            </a:pPr>
            <a:fld id="{30FB2CF3-9BC3-5547-A9C6-2D8BF8F07C66}" type="datetimeFigureOut">
              <a:rPr lang="en-US"/>
              <a:pPr>
                <a:defRPr/>
              </a:pPr>
              <a:t>10/14/25</a:t>
            </a:fld>
            <a:endParaRPr lang="en-US"/>
          </a:p>
        </p:txBody>
      </p:sp>
      <p:sp>
        <p:nvSpPr>
          <p:cNvPr id="6" name="Footer Placeholder 4">
            <a:extLst>
              <a:ext uri="{FF2B5EF4-FFF2-40B4-BE49-F238E27FC236}">
                <a16:creationId xmlns:a16="http://schemas.microsoft.com/office/drawing/2014/main" id="{75662C05-1829-D45F-EFE0-D32087FF0F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BC797A-AE89-5877-4B8F-181D0F83A7C7}"/>
              </a:ext>
            </a:extLst>
          </p:cNvPr>
          <p:cNvSpPr>
            <a:spLocks noGrp="1"/>
          </p:cNvSpPr>
          <p:nvPr>
            <p:ph type="sldNum" sz="quarter" idx="12"/>
          </p:nvPr>
        </p:nvSpPr>
        <p:spPr/>
        <p:txBody>
          <a:bodyPr/>
          <a:lstStyle>
            <a:lvl1pPr>
              <a:defRPr/>
            </a:lvl1pPr>
          </a:lstStyle>
          <a:p>
            <a:pPr>
              <a:defRPr/>
            </a:pPr>
            <a:fld id="{C13177FE-9BFB-E747-AA10-436A56AD5E45}" type="slidenum">
              <a:rPr lang="en-US" altLang="en-US"/>
              <a:pPr>
                <a:defRPr/>
              </a:pPr>
              <a:t>‹#›</a:t>
            </a:fld>
            <a:endParaRPr lang="en-US" altLang="en-US"/>
          </a:p>
        </p:txBody>
      </p:sp>
    </p:spTree>
    <p:extLst>
      <p:ext uri="{BB962C8B-B14F-4D97-AF65-F5344CB8AC3E}">
        <p14:creationId xmlns:p14="http://schemas.microsoft.com/office/powerpoint/2010/main" val="215158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DD231DB-1EC8-9C72-4295-F7650FA3D895}"/>
              </a:ext>
            </a:extLst>
          </p:cNvPr>
          <p:cNvSpPr>
            <a:spLocks noGrp="1"/>
          </p:cNvSpPr>
          <p:nvPr>
            <p:ph type="dt" sz="half" idx="10"/>
          </p:nvPr>
        </p:nvSpPr>
        <p:spPr/>
        <p:txBody>
          <a:bodyPr/>
          <a:lstStyle>
            <a:lvl1pPr>
              <a:defRPr/>
            </a:lvl1pPr>
          </a:lstStyle>
          <a:p>
            <a:pPr>
              <a:defRPr/>
            </a:pPr>
            <a:fld id="{5A3C054A-963E-0C4A-953A-71A0512DCCE9}" type="datetimeFigureOut">
              <a:rPr lang="en-US"/>
              <a:pPr>
                <a:defRPr/>
              </a:pPr>
              <a:t>10/14/25</a:t>
            </a:fld>
            <a:endParaRPr lang="en-US"/>
          </a:p>
        </p:txBody>
      </p:sp>
      <p:sp>
        <p:nvSpPr>
          <p:cNvPr id="8" name="Footer Placeholder 4">
            <a:extLst>
              <a:ext uri="{FF2B5EF4-FFF2-40B4-BE49-F238E27FC236}">
                <a16:creationId xmlns:a16="http://schemas.microsoft.com/office/drawing/2014/main" id="{437759F2-BC29-EBE3-BB88-7191D3CA1B1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7EC7FD3-77F2-1C27-FBC2-E36F369170A7}"/>
              </a:ext>
            </a:extLst>
          </p:cNvPr>
          <p:cNvSpPr>
            <a:spLocks noGrp="1"/>
          </p:cNvSpPr>
          <p:nvPr>
            <p:ph type="sldNum" sz="quarter" idx="12"/>
          </p:nvPr>
        </p:nvSpPr>
        <p:spPr/>
        <p:txBody>
          <a:bodyPr/>
          <a:lstStyle>
            <a:lvl1pPr>
              <a:defRPr/>
            </a:lvl1pPr>
          </a:lstStyle>
          <a:p>
            <a:pPr>
              <a:defRPr/>
            </a:pPr>
            <a:fld id="{68C2FD40-A3F3-2E42-AA86-87BA839A4BF0}" type="slidenum">
              <a:rPr lang="en-US" altLang="en-US"/>
              <a:pPr>
                <a:defRPr/>
              </a:pPr>
              <a:t>‹#›</a:t>
            </a:fld>
            <a:endParaRPr lang="en-US" altLang="en-US"/>
          </a:p>
        </p:txBody>
      </p:sp>
    </p:spTree>
    <p:extLst>
      <p:ext uri="{BB962C8B-B14F-4D97-AF65-F5344CB8AC3E}">
        <p14:creationId xmlns:p14="http://schemas.microsoft.com/office/powerpoint/2010/main" val="226276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9BD202E-2E32-AEFD-7675-D8C497A1C4DB}"/>
              </a:ext>
            </a:extLst>
          </p:cNvPr>
          <p:cNvSpPr>
            <a:spLocks noGrp="1"/>
          </p:cNvSpPr>
          <p:nvPr>
            <p:ph type="dt" sz="half" idx="10"/>
          </p:nvPr>
        </p:nvSpPr>
        <p:spPr/>
        <p:txBody>
          <a:bodyPr/>
          <a:lstStyle>
            <a:lvl1pPr>
              <a:defRPr/>
            </a:lvl1pPr>
          </a:lstStyle>
          <a:p>
            <a:pPr>
              <a:defRPr/>
            </a:pPr>
            <a:fld id="{ACC722CB-8FE6-5D4F-B256-1A0B67E8606F}" type="datetimeFigureOut">
              <a:rPr lang="en-US"/>
              <a:pPr>
                <a:defRPr/>
              </a:pPr>
              <a:t>10/14/25</a:t>
            </a:fld>
            <a:endParaRPr lang="en-US"/>
          </a:p>
        </p:txBody>
      </p:sp>
      <p:sp>
        <p:nvSpPr>
          <p:cNvPr id="4" name="Footer Placeholder 4">
            <a:extLst>
              <a:ext uri="{FF2B5EF4-FFF2-40B4-BE49-F238E27FC236}">
                <a16:creationId xmlns:a16="http://schemas.microsoft.com/office/drawing/2014/main" id="{2B900BB9-1609-D8CC-FA25-8DDFED21D1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2743C86-07E2-FA25-7C35-0851486192F0}"/>
              </a:ext>
            </a:extLst>
          </p:cNvPr>
          <p:cNvSpPr>
            <a:spLocks noGrp="1"/>
          </p:cNvSpPr>
          <p:nvPr>
            <p:ph type="sldNum" sz="quarter" idx="12"/>
          </p:nvPr>
        </p:nvSpPr>
        <p:spPr/>
        <p:txBody>
          <a:bodyPr/>
          <a:lstStyle>
            <a:lvl1pPr>
              <a:defRPr/>
            </a:lvl1pPr>
          </a:lstStyle>
          <a:p>
            <a:pPr>
              <a:defRPr/>
            </a:pPr>
            <a:fld id="{0DED7D50-93E2-8243-BD52-C0A5C3329AE6}" type="slidenum">
              <a:rPr lang="en-US" altLang="en-US"/>
              <a:pPr>
                <a:defRPr/>
              </a:pPr>
              <a:t>‹#›</a:t>
            </a:fld>
            <a:endParaRPr lang="en-US" altLang="en-US"/>
          </a:p>
        </p:txBody>
      </p:sp>
    </p:spTree>
    <p:extLst>
      <p:ext uri="{BB962C8B-B14F-4D97-AF65-F5344CB8AC3E}">
        <p14:creationId xmlns:p14="http://schemas.microsoft.com/office/powerpoint/2010/main" val="74419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EE98182-E2BD-B0C6-CE05-E6C8DDE85DB8}"/>
              </a:ext>
            </a:extLst>
          </p:cNvPr>
          <p:cNvSpPr>
            <a:spLocks noGrp="1"/>
          </p:cNvSpPr>
          <p:nvPr>
            <p:ph type="dt" sz="half" idx="10"/>
          </p:nvPr>
        </p:nvSpPr>
        <p:spPr/>
        <p:txBody>
          <a:bodyPr/>
          <a:lstStyle>
            <a:lvl1pPr>
              <a:defRPr/>
            </a:lvl1pPr>
          </a:lstStyle>
          <a:p>
            <a:pPr>
              <a:defRPr/>
            </a:pPr>
            <a:fld id="{EE13DBCD-CD7D-BF4C-B5BB-D3F42B34F406}" type="datetimeFigureOut">
              <a:rPr lang="en-US"/>
              <a:pPr>
                <a:defRPr/>
              </a:pPr>
              <a:t>10/14/25</a:t>
            </a:fld>
            <a:endParaRPr lang="en-US"/>
          </a:p>
        </p:txBody>
      </p:sp>
      <p:sp>
        <p:nvSpPr>
          <p:cNvPr id="3" name="Footer Placeholder 4">
            <a:extLst>
              <a:ext uri="{FF2B5EF4-FFF2-40B4-BE49-F238E27FC236}">
                <a16:creationId xmlns:a16="http://schemas.microsoft.com/office/drawing/2014/main" id="{CCBFB805-0C4B-CC3D-CDDC-F77FE92FFC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89EF6FB-187D-3CF3-AD47-80B184E8CABD}"/>
              </a:ext>
            </a:extLst>
          </p:cNvPr>
          <p:cNvSpPr>
            <a:spLocks noGrp="1"/>
          </p:cNvSpPr>
          <p:nvPr>
            <p:ph type="sldNum" sz="quarter" idx="12"/>
          </p:nvPr>
        </p:nvSpPr>
        <p:spPr/>
        <p:txBody>
          <a:bodyPr/>
          <a:lstStyle>
            <a:lvl1pPr>
              <a:defRPr/>
            </a:lvl1pPr>
          </a:lstStyle>
          <a:p>
            <a:pPr>
              <a:defRPr/>
            </a:pPr>
            <a:fld id="{2E35B4E2-29ED-BB4E-9459-45CCEBE98B96}" type="slidenum">
              <a:rPr lang="en-US" altLang="en-US"/>
              <a:pPr>
                <a:defRPr/>
              </a:pPr>
              <a:t>‹#›</a:t>
            </a:fld>
            <a:endParaRPr lang="en-US" altLang="en-US"/>
          </a:p>
        </p:txBody>
      </p:sp>
    </p:spTree>
    <p:extLst>
      <p:ext uri="{BB962C8B-B14F-4D97-AF65-F5344CB8AC3E}">
        <p14:creationId xmlns:p14="http://schemas.microsoft.com/office/powerpoint/2010/main" val="365110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6B8BCAA-0CF3-6992-4781-7A429A060892}"/>
              </a:ext>
            </a:extLst>
          </p:cNvPr>
          <p:cNvSpPr>
            <a:spLocks noGrp="1"/>
          </p:cNvSpPr>
          <p:nvPr>
            <p:ph type="dt" sz="half" idx="10"/>
          </p:nvPr>
        </p:nvSpPr>
        <p:spPr/>
        <p:txBody>
          <a:bodyPr/>
          <a:lstStyle>
            <a:lvl1pPr>
              <a:defRPr/>
            </a:lvl1pPr>
          </a:lstStyle>
          <a:p>
            <a:pPr>
              <a:defRPr/>
            </a:pPr>
            <a:fld id="{5EA62ACE-9844-8948-95B2-294B93EEBC2A}" type="datetimeFigureOut">
              <a:rPr lang="en-US"/>
              <a:pPr>
                <a:defRPr/>
              </a:pPr>
              <a:t>10/14/25</a:t>
            </a:fld>
            <a:endParaRPr lang="en-US"/>
          </a:p>
        </p:txBody>
      </p:sp>
      <p:sp>
        <p:nvSpPr>
          <p:cNvPr id="6" name="Footer Placeholder 4">
            <a:extLst>
              <a:ext uri="{FF2B5EF4-FFF2-40B4-BE49-F238E27FC236}">
                <a16:creationId xmlns:a16="http://schemas.microsoft.com/office/drawing/2014/main" id="{DBA228A3-635A-D607-BA62-84F3773FDD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0BF8EF-F444-3487-9DFA-A035EC0EAEE2}"/>
              </a:ext>
            </a:extLst>
          </p:cNvPr>
          <p:cNvSpPr>
            <a:spLocks noGrp="1"/>
          </p:cNvSpPr>
          <p:nvPr>
            <p:ph type="sldNum" sz="quarter" idx="12"/>
          </p:nvPr>
        </p:nvSpPr>
        <p:spPr/>
        <p:txBody>
          <a:bodyPr/>
          <a:lstStyle>
            <a:lvl1pPr>
              <a:defRPr/>
            </a:lvl1pPr>
          </a:lstStyle>
          <a:p>
            <a:pPr>
              <a:defRPr/>
            </a:pPr>
            <a:fld id="{4EF13564-ECE7-BD4D-9AF4-33B9F43A3F01}" type="slidenum">
              <a:rPr lang="en-US" altLang="en-US"/>
              <a:pPr>
                <a:defRPr/>
              </a:pPr>
              <a:t>‹#›</a:t>
            </a:fld>
            <a:endParaRPr lang="en-US" altLang="en-US"/>
          </a:p>
        </p:txBody>
      </p:sp>
    </p:spTree>
    <p:extLst>
      <p:ext uri="{BB962C8B-B14F-4D97-AF65-F5344CB8AC3E}">
        <p14:creationId xmlns:p14="http://schemas.microsoft.com/office/powerpoint/2010/main" val="268724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360193B-DE98-EDCA-7AA2-547CDFEEE6D8}"/>
              </a:ext>
            </a:extLst>
          </p:cNvPr>
          <p:cNvSpPr>
            <a:spLocks noGrp="1"/>
          </p:cNvSpPr>
          <p:nvPr>
            <p:ph type="dt" sz="half" idx="10"/>
          </p:nvPr>
        </p:nvSpPr>
        <p:spPr/>
        <p:txBody>
          <a:bodyPr/>
          <a:lstStyle>
            <a:lvl1pPr>
              <a:defRPr/>
            </a:lvl1pPr>
          </a:lstStyle>
          <a:p>
            <a:pPr>
              <a:defRPr/>
            </a:pPr>
            <a:fld id="{D7BB78B0-6F9A-D74C-8D3A-EF9929C2F237}" type="datetimeFigureOut">
              <a:rPr lang="en-US"/>
              <a:pPr>
                <a:defRPr/>
              </a:pPr>
              <a:t>10/14/25</a:t>
            </a:fld>
            <a:endParaRPr lang="en-US"/>
          </a:p>
        </p:txBody>
      </p:sp>
      <p:sp>
        <p:nvSpPr>
          <p:cNvPr id="6" name="Footer Placeholder 4">
            <a:extLst>
              <a:ext uri="{FF2B5EF4-FFF2-40B4-BE49-F238E27FC236}">
                <a16:creationId xmlns:a16="http://schemas.microsoft.com/office/drawing/2014/main" id="{528C74A3-1D8C-A10B-D11C-FAD8D42F6F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756BA5A-8D46-1B22-CEA2-7E640AD79C6F}"/>
              </a:ext>
            </a:extLst>
          </p:cNvPr>
          <p:cNvSpPr>
            <a:spLocks noGrp="1"/>
          </p:cNvSpPr>
          <p:nvPr>
            <p:ph type="sldNum" sz="quarter" idx="12"/>
          </p:nvPr>
        </p:nvSpPr>
        <p:spPr/>
        <p:txBody>
          <a:bodyPr/>
          <a:lstStyle>
            <a:lvl1pPr>
              <a:defRPr/>
            </a:lvl1pPr>
          </a:lstStyle>
          <a:p>
            <a:pPr>
              <a:defRPr/>
            </a:pPr>
            <a:fld id="{76840A46-BFE4-394A-907E-FAF840E8E67F}" type="slidenum">
              <a:rPr lang="en-US" altLang="en-US"/>
              <a:pPr>
                <a:defRPr/>
              </a:pPr>
              <a:t>‹#›</a:t>
            </a:fld>
            <a:endParaRPr lang="en-US" altLang="en-US"/>
          </a:p>
        </p:txBody>
      </p:sp>
    </p:spTree>
    <p:extLst>
      <p:ext uri="{BB962C8B-B14F-4D97-AF65-F5344CB8AC3E}">
        <p14:creationId xmlns:p14="http://schemas.microsoft.com/office/powerpoint/2010/main" val="136836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A7DCC75-2986-A957-FDA8-309816EBAAE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880F1AE-D9F1-181B-7CE8-2F3A5D576E4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5AA1ACA-767D-9283-FB26-FEA56024BEA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85D0E17-AA68-ED49-9803-B5A2AE3A721F}" type="datetimeFigureOut">
              <a:rPr lang="en-US"/>
              <a:pPr>
                <a:defRPr/>
              </a:pPr>
              <a:t>10/14/25</a:t>
            </a:fld>
            <a:endParaRPr lang="en-US"/>
          </a:p>
        </p:txBody>
      </p:sp>
      <p:sp>
        <p:nvSpPr>
          <p:cNvPr id="5" name="Footer Placeholder 4">
            <a:extLst>
              <a:ext uri="{FF2B5EF4-FFF2-40B4-BE49-F238E27FC236}">
                <a16:creationId xmlns:a16="http://schemas.microsoft.com/office/drawing/2014/main" id="{A5AFA8EB-57A7-7422-5279-14666326BB5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A0FDD76-A82A-B3DB-7AB5-20E71ED76C7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3EF2897-965F-A443-8034-D732FB9447E5}" type="slidenum">
              <a:rPr lang="en-US" altLang="en-US"/>
              <a:pPr>
                <a:defRPr/>
              </a:pPr>
              <a:t>‹#›</a:t>
            </a:fld>
            <a:endParaRPr lang="en-US" altLang="en-US"/>
          </a:p>
        </p:txBody>
      </p:sp>
      <p:pic>
        <p:nvPicPr>
          <p:cNvPr id="1031" name="Picture 6" descr="Template.jpg">
            <a:extLst>
              <a:ext uri="{FF2B5EF4-FFF2-40B4-BE49-F238E27FC236}">
                <a16:creationId xmlns:a16="http://schemas.microsoft.com/office/drawing/2014/main" id="{11C81975-1577-C91B-E6F0-CD1E96F9FC2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250" y="6218238"/>
            <a:ext cx="4191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English Aadhaar Logo.png">
            <a:extLst>
              <a:ext uri="{FF2B5EF4-FFF2-40B4-BE49-F238E27FC236}">
                <a16:creationId xmlns:a16="http://schemas.microsoft.com/office/drawing/2014/main" id="{BA425433-A1E6-ECA6-DC05-0444CBB5FFD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956550" y="6051550"/>
            <a:ext cx="11398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8" descr="Template.jpg">
            <a:extLst>
              <a:ext uri="{FF2B5EF4-FFF2-40B4-BE49-F238E27FC236}">
                <a16:creationId xmlns:a16="http://schemas.microsoft.com/office/drawing/2014/main" id="{50A436C0-5EA4-7C35-4839-B9628A34221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14313" y="6218238"/>
            <a:ext cx="4191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Placeholder 1">
            <a:extLst>
              <a:ext uri="{FF2B5EF4-FFF2-40B4-BE49-F238E27FC236}">
                <a16:creationId xmlns:a16="http://schemas.microsoft.com/office/drawing/2014/main" id="{A919FDA0-ECB2-7DCF-FADB-D8CD6AD81A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3316" name="Text Placeholder 2">
            <a:extLst>
              <a:ext uri="{FF2B5EF4-FFF2-40B4-BE49-F238E27FC236}">
                <a16:creationId xmlns:a16="http://schemas.microsoft.com/office/drawing/2014/main" id="{B1673270-A55A-2C48-4498-3010D65EDFC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D94EDD58-D696-2338-F413-99EDF906F84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Arial" charset="0"/>
              </a:defRPr>
            </a:lvl1pPr>
          </a:lstStyle>
          <a:p>
            <a:pPr>
              <a:defRPr/>
            </a:pPr>
            <a:fld id="{67ACFA64-21BF-E843-93C2-91513D3A5C29}" type="datetimeFigureOut">
              <a:rPr lang="en-US"/>
              <a:pPr>
                <a:defRPr/>
              </a:pPr>
              <a:t>10/14/25</a:t>
            </a:fld>
            <a:endParaRPr lang="en-US"/>
          </a:p>
        </p:txBody>
      </p:sp>
      <p:sp>
        <p:nvSpPr>
          <p:cNvPr id="6" name="Slide Number Placeholder 5">
            <a:extLst>
              <a:ext uri="{FF2B5EF4-FFF2-40B4-BE49-F238E27FC236}">
                <a16:creationId xmlns:a16="http://schemas.microsoft.com/office/drawing/2014/main" id="{FFC8B5D0-9301-6F44-29D6-FEF3927E6704}"/>
              </a:ext>
            </a:extLst>
          </p:cNvPr>
          <p:cNvSpPr>
            <a:spLocks noGrp="1"/>
          </p:cNvSpPr>
          <p:nvPr>
            <p:ph type="sldNum" sz="quarter" idx="4"/>
          </p:nvPr>
        </p:nvSpPr>
        <p:spPr>
          <a:xfrm>
            <a:off x="4429125" y="6356350"/>
            <a:ext cx="44767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Calibri" panose="020F0502020204030204" pitchFamily="34" charset="0"/>
              </a:defRPr>
            </a:lvl1pPr>
          </a:lstStyle>
          <a:p>
            <a:pPr>
              <a:defRPr/>
            </a:pPr>
            <a:fld id="{C1A237EB-B2ED-A44B-82ED-5A8BCD413429}" type="slidenum">
              <a:rPr lang="en-US" altLang="en-US"/>
              <a:pPr>
                <a:defRPr/>
              </a:pPr>
              <a:t>‹#›</a:t>
            </a:fld>
            <a:endParaRPr lang="en-US" altLang="en-US"/>
          </a:p>
        </p:txBody>
      </p:sp>
      <p:pic>
        <p:nvPicPr>
          <p:cNvPr id="13319" name="Picture 7" descr="Picture2.png">
            <a:extLst>
              <a:ext uri="{FF2B5EF4-FFF2-40B4-BE49-F238E27FC236}">
                <a16:creationId xmlns:a16="http://schemas.microsoft.com/office/drawing/2014/main" id="{1CE07D13-2994-A8AF-0722-708A3E1DFE5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786688" y="5929313"/>
            <a:ext cx="13033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13" r:id="rId8"/>
    <p:sldLayoutId id="2147484014" r:id="rId9"/>
    <p:sldLayoutId id="2147484015" r:id="rId10"/>
    <p:sldLayoutId id="21474840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Title Placeholder 1">
            <a:extLst>
              <a:ext uri="{FF2B5EF4-FFF2-40B4-BE49-F238E27FC236}">
                <a16:creationId xmlns:a16="http://schemas.microsoft.com/office/drawing/2014/main" id="{6D0AFA88-D9B1-7E70-87C5-A2151768270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26627" name="Text Placeholder 2">
            <a:extLst>
              <a:ext uri="{FF2B5EF4-FFF2-40B4-BE49-F238E27FC236}">
                <a16:creationId xmlns:a16="http://schemas.microsoft.com/office/drawing/2014/main" id="{38F896DC-2EA5-9BF0-633A-08F67691B62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FA228746-6D96-98A3-DB92-082D795476D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BFF85BA9-88B3-4949-928C-1B73961A6500}" type="datetimeFigureOut">
              <a:rPr lang="en-US"/>
              <a:pPr>
                <a:defRPr/>
              </a:pPr>
              <a:t>10/14/25</a:t>
            </a:fld>
            <a:endParaRPr lang="en-IN"/>
          </a:p>
        </p:txBody>
      </p:sp>
      <p:sp>
        <p:nvSpPr>
          <p:cNvPr id="5" name="Footer Placeholder 4">
            <a:extLst>
              <a:ext uri="{FF2B5EF4-FFF2-40B4-BE49-F238E27FC236}">
                <a16:creationId xmlns:a16="http://schemas.microsoft.com/office/drawing/2014/main" id="{E472AAC4-9113-F7ED-5402-27C5F7AEFD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IN"/>
          </a:p>
        </p:txBody>
      </p:sp>
      <p:sp>
        <p:nvSpPr>
          <p:cNvPr id="6" name="Slide Number Placeholder 5">
            <a:extLst>
              <a:ext uri="{FF2B5EF4-FFF2-40B4-BE49-F238E27FC236}">
                <a16:creationId xmlns:a16="http://schemas.microsoft.com/office/drawing/2014/main" id="{9891AEE6-FDC3-6BAC-CF02-8D6B252BF3F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C1B65A8-BB5C-A04D-B15F-0B0E9280BE4A}" type="slidenum">
              <a:rPr lang="en-IN" altLang="en-US"/>
              <a:pPr>
                <a:defRPr/>
              </a:pPr>
              <a:t>‹#›</a:t>
            </a:fld>
            <a:endParaRPr lang="en-IN" altLang="en-US"/>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21.xml"/><Relationship Id="rId1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image" Target="../media/image16.jpeg"/><Relationship Id="rId2" Type="http://schemas.openxmlformats.org/officeDocument/2006/relationships/tags" Target="../tags/tag5.xml"/><Relationship Id="rId16" Type="http://schemas.openxmlformats.org/officeDocument/2006/relationships/image" Target="../media/image15.jpe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14.jpeg"/><Relationship Id="rId10" Type="http://schemas.openxmlformats.org/officeDocument/2006/relationships/tags" Target="../tags/tag13.xml"/><Relationship Id="rId19" Type="http://schemas.openxmlformats.org/officeDocument/2006/relationships/image" Target="../media/image18.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image" Target="../media/image23.jpeg"/><Relationship Id="rId3" Type="http://schemas.openxmlformats.org/officeDocument/2006/relationships/tags" Target="../tags/tag18.xml"/><Relationship Id="rId21" Type="http://schemas.openxmlformats.org/officeDocument/2006/relationships/oleObject" Target="../embeddings/oleObject1.bin"/><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image" Target="../media/image22.jpeg"/><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notesSlide" Target="../notesSlides/notesSlide7.xml"/><Relationship Id="rId29" Type="http://schemas.openxmlformats.org/officeDocument/2006/relationships/image" Target="../media/image26.jpe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image" Target="../media/image21.jpeg"/><Relationship Id="rId32" Type="http://schemas.openxmlformats.org/officeDocument/2006/relationships/image" Target="../media/image29.jpeg"/><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image" Target="../media/image20.jpeg"/><Relationship Id="rId28" Type="http://schemas.openxmlformats.org/officeDocument/2006/relationships/image" Target="../media/image25.jpeg"/><Relationship Id="rId10" Type="http://schemas.openxmlformats.org/officeDocument/2006/relationships/tags" Target="../tags/tag25.xml"/><Relationship Id="rId19" Type="http://schemas.openxmlformats.org/officeDocument/2006/relationships/slideLayout" Target="../slideLayouts/slideLayout21.xml"/><Relationship Id="rId31" Type="http://schemas.openxmlformats.org/officeDocument/2006/relationships/image" Target="../media/image28.jpe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image" Target="../media/image19.jpeg"/><Relationship Id="rId27" Type="http://schemas.openxmlformats.org/officeDocument/2006/relationships/image" Target="../media/image24.jpeg"/><Relationship Id="rId30"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30.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Layout" Target="../slideLayouts/slideLayout21.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31.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8.xml"/><Relationship Id="rId5" Type="http://schemas.openxmlformats.org/officeDocument/2006/relationships/slideLayout" Target="../slideLayouts/slideLayout21.xml"/><Relationship Id="rId4" Type="http://schemas.openxmlformats.org/officeDocument/2006/relationships/tags" Target="../tags/tag47.xml"/></Relationships>
</file>

<file path=ppt/slides/_rels/slide1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32.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9.xml"/><Relationship Id="rId5" Type="http://schemas.openxmlformats.org/officeDocument/2006/relationships/slideLayout" Target="../slideLayouts/slideLayout21.xml"/><Relationship Id="rId4" Type="http://schemas.openxmlformats.org/officeDocument/2006/relationships/tags" Target="../tags/tag51.xml"/></Relationships>
</file>

<file path=ppt/slides/_rels/slide1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diagramData" Target="../diagrams/data8.xml"/><Relationship Id="rId3" Type="http://schemas.openxmlformats.org/officeDocument/2006/relationships/tags" Target="../tags/tag54.xml"/><Relationship Id="rId21" Type="http://schemas.openxmlformats.org/officeDocument/2006/relationships/diagramColors" Target="../diagrams/colors8.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slideLayout" Target="../slideLayouts/slideLayout21.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diagramQuickStyle" Target="../diagrams/quickStyle8.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diagramLayout" Target="../diagrams/layout8.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image" Target="../media/image17.png"/><Relationship Id="rId3" Type="http://schemas.openxmlformats.org/officeDocument/2006/relationships/image" Target="../media/image33.jpeg"/><Relationship Id="rId7" Type="http://schemas.openxmlformats.org/officeDocument/2006/relationships/diagramColors" Target="../diagrams/colors9.xml"/><Relationship Id="rId12"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QuickStyle" Target="../diagrams/quickStyle9.xml"/><Relationship Id="rId11" Type="http://schemas.openxmlformats.org/officeDocument/2006/relationships/image" Target="../media/image36.png"/><Relationship Id="rId5" Type="http://schemas.openxmlformats.org/officeDocument/2006/relationships/diagramLayout" Target="../diagrams/layout9.xml"/><Relationship Id="rId10" Type="http://schemas.openxmlformats.org/officeDocument/2006/relationships/image" Target="../media/image35.png"/><Relationship Id="rId4" Type="http://schemas.openxmlformats.org/officeDocument/2006/relationships/diagramData" Target="../diagrams/data9.xml"/><Relationship Id="rId9" Type="http://schemas.openxmlformats.org/officeDocument/2006/relationships/image" Target="../media/image34.pn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image" Target="../media/image42.png"/><Relationship Id="rId3" Type="http://schemas.openxmlformats.org/officeDocument/2006/relationships/tags" Target="../tags/tag70.xml"/><Relationship Id="rId21" Type="http://schemas.openxmlformats.org/officeDocument/2006/relationships/notesSlide" Target="../notesSlides/notesSlide11.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image" Target="../media/image41.jpeg"/><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slideLayout" Target="../slideLayouts/slideLayout21.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image" Target="../media/image40.png"/><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image" Target="../media/image39.png"/><Relationship Id="rId28" Type="http://schemas.openxmlformats.org/officeDocument/2006/relationships/image" Target="../media/image44.jpeg"/><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image" Target="../media/image38.png"/><Relationship Id="rId27"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slideLayout" Target="../slideLayouts/slideLayout20.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7.jpeg"/><Relationship Id="rId18" Type="http://schemas.openxmlformats.org/officeDocument/2006/relationships/image" Target="../media/image12.jpeg"/><Relationship Id="rId3" Type="http://schemas.openxmlformats.org/officeDocument/2006/relationships/tags" Target="../tags/tag3.xml"/><Relationship Id="rId7" Type="http://schemas.openxmlformats.org/officeDocument/2006/relationships/diagramLayout" Target="../diagrams/layout1.xml"/><Relationship Id="rId12" Type="http://schemas.openxmlformats.org/officeDocument/2006/relationships/image" Target="../media/image6.jpeg"/><Relationship Id="rId17" Type="http://schemas.openxmlformats.org/officeDocument/2006/relationships/image" Target="../media/image11.jpeg"/><Relationship Id="rId2" Type="http://schemas.openxmlformats.org/officeDocument/2006/relationships/tags" Target="../tags/tag2.xml"/><Relationship Id="rId16" Type="http://schemas.openxmlformats.org/officeDocument/2006/relationships/image" Target="../media/image10.jpeg"/><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image" Target="../media/image5.jpeg"/><Relationship Id="rId5" Type="http://schemas.openxmlformats.org/officeDocument/2006/relationships/notesSlide" Target="../notesSlides/notesSlide2.xml"/><Relationship Id="rId15" Type="http://schemas.openxmlformats.org/officeDocument/2006/relationships/image" Target="../media/image9.jpeg"/><Relationship Id="rId10" Type="http://schemas.microsoft.com/office/2007/relationships/diagramDrawing" Target="../diagrams/drawing1.xml"/><Relationship Id="rId4" Type="http://schemas.openxmlformats.org/officeDocument/2006/relationships/slideLayout" Target="../slideLayouts/slideLayout24.xml"/><Relationship Id="rId9" Type="http://schemas.openxmlformats.org/officeDocument/2006/relationships/diagramColors" Target="../diagrams/colors1.xml"/><Relationship Id="rId1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7.png"/><Relationship Id="rId5" Type="http://schemas.openxmlformats.org/officeDocument/2006/relationships/slideLayout" Target="../slideLayouts/slideLayout21.xml"/><Relationship Id="rId4" Type="http://schemas.openxmlformats.org/officeDocument/2006/relationships/tags" Target="../tags/tag100.xml"/></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google.co.in/imgres?imgurl=http://www.callcentrehelper.com/images/stories/Q2-2008/voice-of-agent.jpg&amp;imgrefurl=http://www.callcentrehelper.com/?s=partnered&amp;usg=__YlGICA9-npcWtFUKt42qSE1dt-E=&amp;h=185&amp;w=185&amp;sz=10&amp;hl=en&amp;start=9&amp;itbs=1&amp;tbnid=TQ1xAa-hfOPuTM:&amp;tbnh=102&amp;tbnw=102&amp;prev=/images?q=call+centre+agent&amp;hl=en&amp;sa=N&amp;gbv=2&amp;ndsp=18&amp;tbs=isch:1,itp:clipart" TargetMode="External"/><Relationship Id="rId3" Type="http://schemas.openxmlformats.org/officeDocument/2006/relationships/tags" Target="../tags/tag103.xml"/><Relationship Id="rId7" Type="http://schemas.openxmlformats.org/officeDocument/2006/relationships/image" Target="../media/image46.png"/><Relationship Id="rId12" Type="http://schemas.openxmlformats.org/officeDocument/2006/relationships/image" Target="../media/image50.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slideLayout" Target="../slideLayouts/slideLayout21.xml"/><Relationship Id="rId10" Type="http://schemas.openxmlformats.org/officeDocument/2006/relationships/image" Target="../media/image48.jpeg"/><Relationship Id="rId4" Type="http://schemas.openxmlformats.org/officeDocument/2006/relationships/tags" Target="../tags/tag104.xml"/><Relationship Id="rId9" Type="http://schemas.openxmlformats.org/officeDocument/2006/relationships/hyperlink" Target="http://www.google.co.in/imgres?imgurl=http://image.tradevv.com/2009/09/09/hongdalinda_520963_450/s700-4-finger-livescan-scanner.jpg&amp;imgrefurl=http://www.tradevv.com/chinasuppliers/hongdalinda_p_7f303/china-S700-4-finger-livescan-scanner.html&amp;usg=__6pAPfXqcKm7h_JtllEVawPmIBBg=&amp;h=450&amp;w=450&amp;sz=12&amp;hl=en&amp;start=12&amp;itbs=1&amp;tbnid=wiORwfoAaffBFM:&amp;tbnh=127&amp;tbnw=127&amp;prev=/images?q=4+finger+fingerprint+scanner&amp;hl=en&amp;gbv=2&amp;tbs=isch:1" TargetMode="External"/><Relationship Id="rId14" Type="http://schemas.openxmlformats.org/officeDocument/2006/relationships/image" Target="../media/image51.jpe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52.png"/><Relationship Id="rId3" Type="http://schemas.openxmlformats.org/officeDocument/2006/relationships/tags" Target="../tags/tag107.xml"/><Relationship Id="rId7" Type="http://schemas.openxmlformats.org/officeDocument/2006/relationships/diagramData" Target="../diagrams/data10.xml"/><Relationship Id="rId12" Type="http://schemas.openxmlformats.org/officeDocument/2006/relationships/image" Target="../media/image14.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12.xml"/><Relationship Id="rId11" Type="http://schemas.microsoft.com/office/2007/relationships/diagramDrawing" Target="../diagrams/drawing10.xml"/><Relationship Id="rId5" Type="http://schemas.openxmlformats.org/officeDocument/2006/relationships/slideLayout" Target="../slideLayouts/slideLayout20.xml"/><Relationship Id="rId10" Type="http://schemas.openxmlformats.org/officeDocument/2006/relationships/diagramColors" Target="../diagrams/colors10.xml"/><Relationship Id="rId4" Type="http://schemas.openxmlformats.org/officeDocument/2006/relationships/tags" Target="../tags/tag108.xml"/><Relationship Id="rId9"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53.jpe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notesSlide" Target="../notesSlides/notesSlide14.xml"/><Relationship Id="rId2" Type="http://schemas.openxmlformats.org/officeDocument/2006/relationships/tags" Target="../tags/tag110.xml"/><Relationship Id="rId16" Type="http://schemas.openxmlformats.org/officeDocument/2006/relationships/image" Target="../media/image18.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slideLayout" Target="../slideLayouts/slideLayout20.xml"/><Relationship Id="rId5" Type="http://schemas.openxmlformats.org/officeDocument/2006/relationships/tags" Target="../tags/tag113.xml"/><Relationship Id="rId15" Type="http://schemas.openxmlformats.org/officeDocument/2006/relationships/image" Target="../media/image17.png"/><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55.jpe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15.xml"/><Relationship Id="rId5" Type="http://schemas.openxmlformats.org/officeDocument/2006/relationships/slideLayout" Target="../slideLayouts/slideLayout21.xml"/><Relationship Id="rId4" Type="http://schemas.openxmlformats.org/officeDocument/2006/relationships/tags" Target="../tags/tag122.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tags" Target="../tags/tag125.xml"/><Relationship Id="rId7" Type="http://schemas.openxmlformats.org/officeDocument/2006/relationships/diagramLayout" Target="../diagrams/layout11.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diagramData" Target="../diagrams/data11.xml"/><Relationship Id="rId5" Type="http://schemas.openxmlformats.org/officeDocument/2006/relationships/notesSlide" Target="../notesSlides/notesSlide16.xml"/><Relationship Id="rId10" Type="http://schemas.microsoft.com/office/2007/relationships/diagramDrawing" Target="../diagrams/drawing11.xml"/><Relationship Id="rId4" Type="http://schemas.openxmlformats.org/officeDocument/2006/relationships/slideLayout" Target="../slideLayouts/slideLayout21.xml"/><Relationship Id="rId9" Type="http://schemas.openxmlformats.org/officeDocument/2006/relationships/diagramColors" Target="../diagrams/colors11.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tags" Target="../tags/tag128.xml"/><Relationship Id="rId7" Type="http://schemas.openxmlformats.org/officeDocument/2006/relationships/diagramLayout" Target="../diagrams/layout1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diagramData" Target="../diagrams/data12.xml"/><Relationship Id="rId5" Type="http://schemas.openxmlformats.org/officeDocument/2006/relationships/notesSlide" Target="../notesSlides/notesSlide17.xml"/><Relationship Id="rId10" Type="http://schemas.microsoft.com/office/2007/relationships/diagramDrawing" Target="../diagrams/drawing12.xml"/><Relationship Id="rId4" Type="http://schemas.openxmlformats.org/officeDocument/2006/relationships/slideLayout" Target="../slideLayouts/slideLayout21.xml"/><Relationship Id="rId9" Type="http://schemas.openxmlformats.org/officeDocument/2006/relationships/diagramColors" Target="../diagrams/colors12.xml"/></Relationships>
</file>

<file path=ppt/slides/_rels/slide28.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tags" Target="../tags/tag146.xml"/><Relationship Id="rId26" Type="http://schemas.openxmlformats.org/officeDocument/2006/relationships/image" Target="../media/image57.jpeg"/><Relationship Id="rId3" Type="http://schemas.openxmlformats.org/officeDocument/2006/relationships/tags" Target="../tags/tag131.xml"/><Relationship Id="rId21" Type="http://schemas.openxmlformats.org/officeDocument/2006/relationships/tags" Target="../tags/tag149.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145.xml"/><Relationship Id="rId25" Type="http://schemas.openxmlformats.org/officeDocument/2006/relationships/image" Target="../media/image56.jpeg"/><Relationship Id="rId2" Type="http://schemas.openxmlformats.org/officeDocument/2006/relationships/tags" Target="../tags/tag130.xml"/><Relationship Id="rId16" Type="http://schemas.openxmlformats.org/officeDocument/2006/relationships/tags" Target="../tags/tag144.xml"/><Relationship Id="rId20" Type="http://schemas.openxmlformats.org/officeDocument/2006/relationships/tags" Target="../tags/tag148.xml"/><Relationship Id="rId29" Type="http://schemas.openxmlformats.org/officeDocument/2006/relationships/image" Target="../media/image60.jpe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24" Type="http://schemas.openxmlformats.org/officeDocument/2006/relationships/notesSlide" Target="../notesSlides/notesSlide18.xml"/><Relationship Id="rId32" Type="http://schemas.openxmlformats.org/officeDocument/2006/relationships/image" Target="../media/image63.jpeg"/><Relationship Id="rId5" Type="http://schemas.openxmlformats.org/officeDocument/2006/relationships/tags" Target="../tags/tag133.xml"/><Relationship Id="rId15" Type="http://schemas.openxmlformats.org/officeDocument/2006/relationships/tags" Target="../tags/tag143.xml"/><Relationship Id="rId23" Type="http://schemas.openxmlformats.org/officeDocument/2006/relationships/slideLayout" Target="../slideLayouts/slideLayout20.xml"/><Relationship Id="rId28" Type="http://schemas.openxmlformats.org/officeDocument/2006/relationships/image" Target="../media/image59.jpeg"/><Relationship Id="rId10" Type="http://schemas.openxmlformats.org/officeDocument/2006/relationships/tags" Target="../tags/tag138.xml"/><Relationship Id="rId19" Type="http://schemas.openxmlformats.org/officeDocument/2006/relationships/tags" Target="../tags/tag147.xml"/><Relationship Id="rId31" Type="http://schemas.openxmlformats.org/officeDocument/2006/relationships/image" Target="../media/image62.jpeg"/><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tags" Target="../tags/tag150.xml"/><Relationship Id="rId27" Type="http://schemas.openxmlformats.org/officeDocument/2006/relationships/image" Target="../media/image58.jpeg"/><Relationship Id="rId30" Type="http://schemas.openxmlformats.org/officeDocument/2006/relationships/image" Target="../media/image6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B68FCF0-12D2-69D3-5602-C3C726CDD017}"/>
              </a:ext>
            </a:extLst>
          </p:cNvPr>
          <p:cNvSpPr>
            <a:spLocks noGrp="1"/>
          </p:cNvSpPr>
          <p:nvPr>
            <p:ph type="title"/>
          </p:nvPr>
        </p:nvSpPr>
        <p:spPr>
          <a:xfrm>
            <a:off x="457200" y="274637"/>
            <a:ext cx="8229600" cy="2080635"/>
          </a:xfrm>
        </p:spPr>
        <p:txBody>
          <a:bodyPr wrap="square" anchor="ctr">
            <a:noAutofit/>
          </a:bodyPr>
          <a:lstStyle/>
          <a:p>
            <a:pPr>
              <a:lnSpc>
                <a:spcPct val="90000"/>
              </a:lnSpc>
            </a:pPr>
            <a:r>
              <a:rPr lang="en-US" dirty="0"/>
              <a:t>Aadhaar</a:t>
            </a:r>
            <a:br>
              <a:rPr lang="en-US" dirty="0"/>
            </a:br>
            <a:r>
              <a:rPr lang="en-US" dirty="0"/>
              <a:t>The Digital Public Infrastructure of India</a:t>
            </a:r>
          </a:p>
        </p:txBody>
      </p:sp>
      <p:pic>
        <p:nvPicPr>
          <p:cNvPr id="3" name="Picture 2" descr="A gold logo with a bird and stars&#10;&#10;Description automatically generated">
            <a:extLst>
              <a:ext uri="{FF2B5EF4-FFF2-40B4-BE49-F238E27FC236}">
                <a16:creationId xmlns:a16="http://schemas.microsoft.com/office/drawing/2014/main" id="{A817AAEF-DC6E-55ED-384E-92C1AD02B7A5}"/>
              </a:ext>
            </a:extLst>
          </p:cNvPr>
          <p:cNvPicPr>
            <a:picLocks noChangeAspect="1"/>
          </p:cNvPicPr>
          <p:nvPr/>
        </p:nvPicPr>
        <p:blipFill>
          <a:blip r:embed="rId3"/>
          <a:stretch>
            <a:fillRect/>
          </a:stretch>
        </p:blipFill>
        <p:spPr>
          <a:xfrm>
            <a:off x="1743273" y="2729344"/>
            <a:ext cx="5657453" cy="3854017"/>
          </a:xfrm>
          <a:prstGeom prst="rect">
            <a:avLst/>
          </a:prstGeom>
          <a:noFill/>
        </p:spPr>
      </p:pic>
    </p:spTree>
    <p:extLst>
      <p:ext uri="{BB962C8B-B14F-4D97-AF65-F5344CB8AC3E}">
        <p14:creationId xmlns:p14="http://schemas.microsoft.com/office/powerpoint/2010/main" val="2675241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AA9C-7539-65CB-D30C-8354B197CBA9}"/>
              </a:ext>
            </a:extLst>
          </p:cNvPr>
          <p:cNvSpPr>
            <a:spLocks noGrp="1"/>
          </p:cNvSpPr>
          <p:nvPr>
            <p:ph type="title"/>
          </p:nvPr>
        </p:nvSpPr>
        <p:spPr>
          <a:xfrm>
            <a:off x="457200" y="3643745"/>
            <a:ext cx="8229600" cy="1717963"/>
          </a:xfrm>
        </p:spPr>
        <p:txBody>
          <a:bodyPr/>
          <a:lstStyle/>
          <a:p>
            <a:r>
              <a:rPr lang="en-US" dirty="0"/>
              <a:t>Enrolment</a:t>
            </a:r>
          </a:p>
        </p:txBody>
      </p:sp>
    </p:spTree>
    <p:extLst>
      <p:ext uri="{BB962C8B-B14F-4D97-AF65-F5344CB8AC3E}">
        <p14:creationId xmlns:p14="http://schemas.microsoft.com/office/powerpoint/2010/main" val="132462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96AD2-3874-94E7-8A72-FD72C6680539}"/>
            </a:ext>
          </a:extLst>
        </p:cNvPr>
        <p:cNvGrpSpPr/>
        <p:nvPr/>
      </p:nvGrpSpPr>
      <p:grpSpPr>
        <a:xfrm>
          <a:off x="0" y="0"/>
          <a:ext cx="0" cy="0"/>
          <a:chOff x="0" y="0"/>
          <a:chExt cx="0" cy="0"/>
        </a:xfrm>
      </p:grpSpPr>
      <p:sp>
        <p:nvSpPr>
          <p:cNvPr id="62465" name="TextBox 7">
            <a:extLst>
              <a:ext uri="{FF2B5EF4-FFF2-40B4-BE49-F238E27FC236}">
                <a16:creationId xmlns:a16="http://schemas.microsoft.com/office/drawing/2014/main" id="{204AFAB2-4AF1-AF56-C27F-C86DA537122C}"/>
              </a:ext>
            </a:extLst>
          </p:cNvPr>
          <p:cNvSpPr txBox="1">
            <a:spLocks noChangeArrowheads="1"/>
          </p:cNvSpPr>
          <p:nvPr/>
        </p:nvSpPr>
        <p:spPr bwMode="auto">
          <a:xfrm>
            <a:off x="107950" y="2152650"/>
            <a:ext cx="2087563" cy="2657475"/>
          </a:xfrm>
          <a:prstGeom prst="rect">
            <a:avLst/>
          </a:prstGeom>
          <a:solidFill>
            <a:schemeClr val="accent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solidFill>
              </a:rPr>
              <a:t>Name</a:t>
            </a:r>
          </a:p>
          <a:p>
            <a:pPr eaLnBrk="1" hangingPunct="1">
              <a:spcBef>
                <a:spcPct val="0"/>
              </a:spcBef>
              <a:buFontTx/>
              <a:buNone/>
            </a:pPr>
            <a:endParaRPr lang="en-US" altLang="en-US" sz="2400">
              <a:solidFill>
                <a:schemeClr val="bg1"/>
              </a:solidFill>
            </a:endParaRPr>
          </a:p>
          <a:p>
            <a:pPr eaLnBrk="1" hangingPunct="1">
              <a:spcBef>
                <a:spcPct val="0"/>
              </a:spcBef>
              <a:buFontTx/>
              <a:buNone/>
            </a:pPr>
            <a:r>
              <a:rPr lang="en-US" altLang="en-US" sz="2400">
                <a:solidFill>
                  <a:schemeClr val="bg1"/>
                </a:solidFill>
              </a:rPr>
              <a:t>Address</a:t>
            </a:r>
          </a:p>
          <a:p>
            <a:pPr eaLnBrk="1" hangingPunct="1">
              <a:spcBef>
                <a:spcPct val="0"/>
              </a:spcBef>
              <a:buFontTx/>
              <a:buNone/>
            </a:pPr>
            <a:endParaRPr lang="en-US" altLang="en-US" sz="2400">
              <a:solidFill>
                <a:schemeClr val="bg1"/>
              </a:solidFill>
            </a:endParaRPr>
          </a:p>
          <a:p>
            <a:pPr eaLnBrk="1" hangingPunct="1">
              <a:spcBef>
                <a:spcPct val="0"/>
              </a:spcBef>
              <a:buFontTx/>
              <a:buNone/>
            </a:pPr>
            <a:r>
              <a:rPr lang="en-US" altLang="en-US" sz="2400">
                <a:solidFill>
                  <a:schemeClr val="bg1"/>
                </a:solidFill>
              </a:rPr>
              <a:t>Gender</a:t>
            </a:r>
          </a:p>
          <a:p>
            <a:pPr eaLnBrk="1" hangingPunct="1">
              <a:spcBef>
                <a:spcPct val="0"/>
              </a:spcBef>
              <a:buFontTx/>
              <a:buNone/>
            </a:pPr>
            <a:endParaRPr lang="en-US" altLang="en-US" sz="2400">
              <a:solidFill>
                <a:schemeClr val="bg1"/>
              </a:solidFill>
            </a:endParaRPr>
          </a:p>
          <a:p>
            <a:pPr eaLnBrk="1" hangingPunct="1">
              <a:spcBef>
                <a:spcPct val="0"/>
              </a:spcBef>
              <a:buFontTx/>
              <a:buNone/>
            </a:pPr>
            <a:r>
              <a:rPr lang="en-US" altLang="en-US" sz="2400">
                <a:solidFill>
                  <a:schemeClr val="bg1"/>
                </a:solidFill>
              </a:rPr>
              <a:t>Date of birth</a:t>
            </a:r>
          </a:p>
        </p:txBody>
      </p:sp>
      <p:pic>
        <p:nvPicPr>
          <p:cNvPr id="62466" name="Picture 2" descr="C:\Users\Mihir\Desktop\UID\Media\Pictures\Launch\Enrolment\IMG_9945 (Small).JPG">
            <a:extLst>
              <a:ext uri="{FF2B5EF4-FFF2-40B4-BE49-F238E27FC236}">
                <a16:creationId xmlns:a16="http://schemas.microsoft.com/office/drawing/2014/main" id="{E50A9E8F-B86F-56BF-8ADD-F081EC7E4A9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3908" t="34952" r="46895" b="15805"/>
          <a:stretch>
            <a:fillRect/>
          </a:stretch>
        </p:blipFill>
        <p:spPr bwMode="auto">
          <a:xfrm>
            <a:off x="3995738" y="1052513"/>
            <a:ext cx="201612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C:\Users\Mihir\Desktop\UID\Media\Pictures\Launch\Enrolment\IMG_9953 (Small).JPG">
            <a:extLst>
              <a:ext uri="{FF2B5EF4-FFF2-40B4-BE49-F238E27FC236}">
                <a16:creationId xmlns:a16="http://schemas.microsoft.com/office/drawing/2014/main" id="{15E816FE-690D-2EF8-4AFE-0C6658B3544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40504" t="42104" r="30482" b="23978"/>
          <a:stretch>
            <a:fillRect/>
          </a:stretch>
        </p:blipFill>
        <p:spPr bwMode="auto">
          <a:xfrm>
            <a:off x="3983038" y="2816225"/>
            <a:ext cx="20288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6" descr="C:\Users\Mihir\Desktop\UID\Media\Pictures\Launch\Enrolment\IMG_9957 (Small).JPG">
            <a:extLst>
              <a:ext uri="{FF2B5EF4-FFF2-40B4-BE49-F238E27FC236}">
                <a16:creationId xmlns:a16="http://schemas.microsoft.com/office/drawing/2014/main" id="{044D8215-9507-8534-44BE-E4DE8B8311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1167" t="42392" r="40926" b="17526"/>
          <a:stretch>
            <a:fillRect/>
          </a:stretch>
        </p:blipFill>
        <p:spPr bwMode="auto">
          <a:xfrm>
            <a:off x="3971925" y="4471988"/>
            <a:ext cx="20399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lus 17">
            <a:extLst>
              <a:ext uri="{FF2B5EF4-FFF2-40B4-BE49-F238E27FC236}">
                <a16:creationId xmlns:a16="http://schemas.microsoft.com/office/drawing/2014/main" id="{5E41CE82-984B-F0BC-F1C0-D1A5AB94ED6F}"/>
              </a:ext>
            </a:extLst>
          </p:cNvPr>
          <p:cNvSpPr/>
          <p:nvPr/>
        </p:nvSpPr>
        <p:spPr>
          <a:xfrm>
            <a:off x="2268538" y="3103563"/>
            <a:ext cx="503237" cy="5762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dirty="0"/>
          </a:p>
        </p:txBody>
      </p:sp>
      <p:sp>
        <p:nvSpPr>
          <p:cNvPr id="20" name="Equal 19">
            <a:extLst>
              <a:ext uri="{FF2B5EF4-FFF2-40B4-BE49-F238E27FC236}">
                <a16:creationId xmlns:a16="http://schemas.microsoft.com/office/drawing/2014/main" id="{131EB315-4642-58C7-A9E9-8A019E696A2B}"/>
              </a:ext>
            </a:extLst>
          </p:cNvPr>
          <p:cNvSpPr/>
          <p:nvPr/>
        </p:nvSpPr>
        <p:spPr>
          <a:xfrm>
            <a:off x="6011863" y="3175000"/>
            <a:ext cx="576262" cy="4333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dirty="0">
              <a:solidFill>
                <a:schemeClr val="tx1"/>
              </a:solidFill>
            </a:endParaRPr>
          </a:p>
        </p:txBody>
      </p:sp>
      <p:pic>
        <p:nvPicPr>
          <p:cNvPr id="62471" name="Picture 2">
            <a:extLst>
              <a:ext uri="{FF2B5EF4-FFF2-40B4-BE49-F238E27FC236}">
                <a16:creationId xmlns:a16="http://schemas.microsoft.com/office/drawing/2014/main" id="{6F550BF3-0213-FDE6-88B5-14846281A64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5095" t="56062" r="6779" b="31560"/>
          <a:stretch>
            <a:fillRect/>
          </a:stretch>
        </p:blipFill>
        <p:spPr bwMode="auto">
          <a:xfrm>
            <a:off x="7092950" y="3103563"/>
            <a:ext cx="1871663" cy="647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2472" name="TextBox 16">
            <a:extLst>
              <a:ext uri="{FF2B5EF4-FFF2-40B4-BE49-F238E27FC236}">
                <a16:creationId xmlns:a16="http://schemas.microsoft.com/office/drawing/2014/main" id="{DCE71E54-6240-124D-D5E5-687EAFB51F49}"/>
              </a:ext>
            </a:extLst>
          </p:cNvPr>
          <p:cNvSpPr txBox="1">
            <a:spLocks noChangeArrowheads="1"/>
          </p:cNvSpPr>
          <p:nvPr/>
        </p:nvSpPr>
        <p:spPr bwMode="auto">
          <a:xfrm>
            <a:off x="6372225" y="3938588"/>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u="sng"/>
              <a:t>1 person</a:t>
            </a:r>
            <a:r>
              <a:rPr lang="en-US" altLang="en-US" sz="2400" u="sng">
                <a:sym typeface="Wingdings" pitchFamily="2" charset="2"/>
              </a:rPr>
              <a:t></a:t>
            </a:r>
            <a:r>
              <a:rPr lang="en-US" altLang="en-US" sz="2400" u="sng"/>
              <a:t>1 number</a:t>
            </a:r>
            <a:endParaRPr lang="en-IN" altLang="en-US" sz="2400" u="sng"/>
          </a:p>
        </p:txBody>
      </p:sp>
      <p:pic>
        <p:nvPicPr>
          <p:cNvPr id="62473" name="Picture 1">
            <a:extLst>
              <a:ext uri="{FF2B5EF4-FFF2-40B4-BE49-F238E27FC236}">
                <a16:creationId xmlns:a16="http://schemas.microsoft.com/office/drawing/2014/main" id="{4047E85D-0EC3-67C2-C480-57A1AC7533E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08850" y="2239963"/>
            <a:ext cx="12731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4" name="Group 15">
            <a:extLst>
              <a:ext uri="{FF2B5EF4-FFF2-40B4-BE49-F238E27FC236}">
                <a16:creationId xmlns:a16="http://schemas.microsoft.com/office/drawing/2014/main" id="{7F036AE3-FDC1-B065-B23C-8DE44A721328}"/>
              </a:ext>
            </a:extLst>
          </p:cNvPr>
          <p:cNvGrpSpPr>
            <a:grpSpLocks/>
          </p:cNvGrpSpPr>
          <p:nvPr>
            <p:custDataLst>
              <p:tags r:id="rId1"/>
            </p:custDataLst>
          </p:nvPr>
        </p:nvGrpSpPr>
        <p:grpSpPr bwMode="auto">
          <a:xfrm>
            <a:off x="0" y="0"/>
            <a:ext cx="317500" cy="762000"/>
            <a:chOff x="1240" y="1968"/>
            <a:chExt cx="960" cy="960"/>
          </a:xfrm>
        </p:grpSpPr>
        <p:sp>
          <p:nvSpPr>
            <p:cNvPr id="62486" name="Rectangle 16">
              <a:extLst>
                <a:ext uri="{FF2B5EF4-FFF2-40B4-BE49-F238E27FC236}">
                  <a16:creationId xmlns:a16="http://schemas.microsoft.com/office/drawing/2014/main" id="{16F4C01E-3C5F-3A2E-050E-B4CC1047CEA5}"/>
                </a:ext>
              </a:extLst>
            </p:cNvPr>
            <p:cNvSpPr>
              <a:spLocks noChangeArrowheads="1"/>
            </p:cNvSpPr>
            <p:nvPr>
              <p:custDataLst>
                <p:tags r:id="rId11"/>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2487" name="Text Placeholder 2">
              <a:extLst>
                <a:ext uri="{FF2B5EF4-FFF2-40B4-BE49-F238E27FC236}">
                  <a16:creationId xmlns:a16="http://schemas.microsoft.com/office/drawing/2014/main" id="{66768F00-B5AA-AFB7-079D-E8A64A5B6CDE}"/>
                </a:ext>
              </a:extLst>
            </p:cNvPr>
            <p:cNvSpPr>
              <a:spLocks/>
            </p:cNvSpPr>
            <p:nvPr>
              <p:custDataLst>
                <p:tags r:id="rId12"/>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1</a:t>
              </a:r>
            </a:p>
          </p:txBody>
        </p:sp>
      </p:grpSp>
      <p:sp>
        <p:nvSpPr>
          <p:cNvPr id="62475" name="Rectangle 18">
            <a:extLst>
              <a:ext uri="{FF2B5EF4-FFF2-40B4-BE49-F238E27FC236}">
                <a16:creationId xmlns:a16="http://schemas.microsoft.com/office/drawing/2014/main" id="{CC89FF61-6FB8-70D7-8EAD-FDF27740012F}"/>
              </a:ext>
            </a:extLst>
          </p:cNvPr>
          <p:cNvSpPr>
            <a:spLocks/>
          </p:cNvSpPr>
          <p:nvPr/>
        </p:nvSpPr>
        <p:spPr bwMode="auto">
          <a:xfrm>
            <a:off x="395288" y="76200"/>
            <a:ext cx="8763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solidFill>
                  <a:schemeClr val="tx2"/>
                </a:solidFill>
              </a:rPr>
              <a:t>4 demographics + 3 biometrics = 1 unique Aadhaar number</a:t>
            </a:r>
          </a:p>
        </p:txBody>
      </p:sp>
      <p:grpSp>
        <p:nvGrpSpPr>
          <p:cNvPr id="62476" name="Group 22">
            <a:extLst>
              <a:ext uri="{FF2B5EF4-FFF2-40B4-BE49-F238E27FC236}">
                <a16:creationId xmlns:a16="http://schemas.microsoft.com/office/drawing/2014/main" id="{6DD5665E-96E5-F60F-EEFA-19731E638517}"/>
              </a:ext>
            </a:extLst>
          </p:cNvPr>
          <p:cNvGrpSpPr>
            <a:grpSpLocks/>
          </p:cNvGrpSpPr>
          <p:nvPr>
            <p:custDataLst>
              <p:tags r:id="rId2"/>
            </p:custDataLst>
          </p:nvPr>
        </p:nvGrpSpPr>
        <p:grpSpPr bwMode="auto">
          <a:xfrm>
            <a:off x="2843213" y="1052513"/>
            <a:ext cx="1081087" cy="1690687"/>
            <a:chOff x="1240" y="1968"/>
            <a:chExt cx="960" cy="960"/>
          </a:xfrm>
        </p:grpSpPr>
        <p:sp>
          <p:nvSpPr>
            <p:cNvPr id="62484" name="Rectangle 19">
              <a:extLst>
                <a:ext uri="{FF2B5EF4-FFF2-40B4-BE49-F238E27FC236}">
                  <a16:creationId xmlns:a16="http://schemas.microsoft.com/office/drawing/2014/main" id="{F8937604-1072-2611-6A2D-751B37D3534A}"/>
                </a:ext>
              </a:extLst>
            </p:cNvPr>
            <p:cNvSpPr>
              <a:spLocks noChangeArrowheads="1"/>
            </p:cNvSpPr>
            <p:nvPr>
              <p:custDataLst>
                <p:tags r:id="rId9"/>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2485" name="Text Placeholder 2">
              <a:extLst>
                <a:ext uri="{FF2B5EF4-FFF2-40B4-BE49-F238E27FC236}">
                  <a16:creationId xmlns:a16="http://schemas.microsoft.com/office/drawing/2014/main" id="{10E6DF1B-D52B-6EA3-B598-831A273CF653}"/>
                </a:ext>
              </a:extLst>
            </p:cNvPr>
            <p:cNvSpPr>
              <a:spLocks/>
            </p:cNvSpPr>
            <p:nvPr>
              <p:custDataLst>
                <p:tags r:id="rId10"/>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2400">
                <a:solidFill>
                  <a:schemeClr val="bg1"/>
                </a:solidFill>
              </a:endParaRPr>
            </a:p>
            <a:p>
              <a:pPr eaLnBrk="1" hangingPunct="1">
                <a:buFont typeface="Arial" panose="020B0604020202020204" pitchFamily="34" charset="0"/>
                <a:buNone/>
              </a:pPr>
              <a:r>
                <a:rPr lang="en-US" altLang="en-US" sz="2400">
                  <a:solidFill>
                    <a:schemeClr val="bg1"/>
                  </a:solidFill>
                </a:rPr>
                <a:t>Photo</a:t>
              </a:r>
              <a:endParaRPr lang="en-IN" altLang="en-US" sz="2400">
                <a:solidFill>
                  <a:schemeClr val="bg1"/>
                </a:solidFill>
              </a:endParaRPr>
            </a:p>
          </p:txBody>
        </p:sp>
      </p:grpSp>
      <p:grpSp>
        <p:nvGrpSpPr>
          <p:cNvPr id="62477" name="Group 23">
            <a:extLst>
              <a:ext uri="{FF2B5EF4-FFF2-40B4-BE49-F238E27FC236}">
                <a16:creationId xmlns:a16="http://schemas.microsoft.com/office/drawing/2014/main" id="{CC0B3A6A-09EB-F27E-6613-E9D6985BDC92}"/>
              </a:ext>
            </a:extLst>
          </p:cNvPr>
          <p:cNvGrpSpPr>
            <a:grpSpLocks/>
          </p:cNvGrpSpPr>
          <p:nvPr>
            <p:custDataLst>
              <p:tags r:id="rId3"/>
            </p:custDataLst>
          </p:nvPr>
        </p:nvGrpSpPr>
        <p:grpSpPr bwMode="auto">
          <a:xfrm>
            <a:off x="2843213" y="2816225"/>
            <a:ext cx="1081087" cy="1584325"/>
            <a:chOff x="1240" y="1968"/>
            <a:chExt cx="960" cy="960"/>
          </a:xfrm>
        </p:grpSpPr>
        <p:sp>
          <p:nvSpPr>
            <p:cNvPr id="62482" name="Rectangle 24">
              <a:extLst>
                <a:ext uri="{FF2B5EF4-FFF2-40B4-BE49-F238E27FC236}">
                  <a16:creationId xmlns:a16="http://schemas.microsoft.com/office/drawing/2014/main" id="{D50C40F1-A5E1-AED6-128F-EAA72D61A5B5}"/>
                </a:ext>
              </a:extLst>
            </p:cNvPr>
            <p:cNvSpPr>
              <a:spLocks noChangeArrowheads="1"/>
            </p:cNvSpPr>
            <p:nvPr>
              <p:custDataLst>
                <p:tags r:id="rId7"/>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2483" name="Text Placeholder 2">
              <a:extLst>
                <a:ext uri="{FF2B5EF4-FFF2-40B4-BE49-F238E27FC236}">
                  <a16:creationId xmlns:a16="http://schemas.microsoft.com/office/drawing/2014/main" id="{194C5A8A-5E58-727C-9F34-1E3E06283761}"/>
                </a:ext>
              </a:extLst>
            </p:cNvPr>
            <p:cNvSpPr>
              <a:spLocks/>
            </p:cNvSpPr>
            <p:nvPr>
              <p:custDataLst>
                <p:tags r:id="rId8"/>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2400">
                <a:solidFill>
                  <a:schemeClr val="bg1"/>
                </a:solidFill>
              </a:endParaRPr>
            </a:p>
            <a:p>
              <a:pPr eaLnBrk="1" hangingPunct="1">
                <a:buFont typeface="Arial" panose="020B0604020202020204" pitchFamily="34" charset="0"/>
                <a:buNone/>
              </a:pPr>
              <a:r>
                <a:rPr lang="en-US" altLang="en-US" sz="2400">
                  <a:solidFill>
                    <a:schemeClr val="bg1"/>
                  </a:solidFill>
                </a:rPr>
                <a:t>Both</a:t>
              </a:r>
            </a:p>
            <a:p>
              <a:pPr eaLnBrk="1" hangingPunct="1">
                <a:buFont typeface="Arial" panose="020B0604020202020204" pitchFamily="34" charset="0"/>
                <a:buNone/>
              </a:pPr>
              <a:r>
                <a:rPr lang="en-US" altLang="en-US" sz="2400">
                  <a:solidFill>
                    <a:schemeClr val="bg1"/>
                  </a:solidFill>
                </a:rPr>
                <a:t>iris</a:t>
              </a:r>
              <a:endParaRPr lang="en-IN" altLang="en-US" sz="2400">
                <a:solidFill>
                  <a:schemeClr val="bg1"/>
                </a:solidFill>
              </a:endParaRPr>
            </a:p>
          </p:txBody>
        </p:sp>
      </p:grpSp>
      <p:grpSp>
        <p:nvGrpSpPr>
          <p:cNvPr id="62478" name="Group 26">
            <a:extLst>
              <a:ext uri="{FF2B5EF4-FFF2-40B4-BE49-F238E27FC236}">
                <a16:creationId xmlns:a16="http://schemas.microsoft.com/office/drawing/2014/main" id="{3B510218-9B38-05C1-5A8E-D313688C1769}"/>
              </a:ext>
            </a:extLst>
          </p:cNvPr>
          <p:cNvGrpSpPr>
            <a:grpSpLocks/>
          </p:cNvGrpSpPr>
          <p:nvPr>
            <p:custDataLst>
              <p:tags r:id="rId4"/>
            </p:custDataLst>
          </p:nvPr>
        </p:nvGrpSpPr>
        <p:grpSpPr bwMode="auto">
          <a:xfrm>
            <a:off x="2843213" y="4471988"/>
            <a:ext cx="1081087" cy="1439862"/>
            <a:chOff x="1240" y="1968"/>
            <a:chExt cx="960" cy="960"/>
          </a:xfrm>
        </p:grpSpPr>
        <p:sp>
          <p:nvSpPr>
            <p:cNvPr id="62480" name="Rectangle 27">
              <a:extLst>
                <a:ext uri="{FF2B5EF4-FFF2-40B4-BE49-F238E27FC236}">
                  <a16:creationId xmlns:a16="http://schemas.microsoft.com/office/drawing/2014/main" id="{559091CE-A56F-F9FA-6571-A5BAC5EE4E40}"/>
                </a:ext>
              </a:extLst>
            </p:cNvPr>
            <p:cNvSpPr>
              <a:spLocks noChangeArrowheads="1"/>
            </p:cNvSpPr>
            <p:nvPr>
              <p:custDataLst>
                <p:tags r:id="rId5"/>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2481" name="Text Placeholder 2">
              <a:extLst>
                <a:ext uri="{FF2B5EF4-FFF2-40B4-BE49-F238E27FC236}">
                  <a16:creationId xmlns:a16="http://schemas.microsoft.com/office/drawing/2014/main" id="{52065059-F14C-55D0-8698-B83B6BE42E00}"/>
                </a:ext>
              </a:extLst>
            </p:cNvPr>
            <p:cNvSpPr>
              <a:spLocks/>
            </p:cNvSpPr>
            <p:nvPr>
              <p:custDataLst>
                <p:tags r:id="rId6"/>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400">
                  <a:solidFill>
                    <a:schemeClr val="bg1"/>
                  </a:solidFill>
                </a:rPr>
                <a:t>10 finger-</a:t>
              </a:r>
            </a:p>
            <a:p>
              <a:pPr eaLnBrk="1" hangingPunct="1">
                <a:buFont typeface="Arial" panose="020B0604020202020204" pitchFamily="34" charset="0"/>
                <a:buNone/>
              </a:pPr>
              <a:r>
                <a:rPr lang="en-US" altLang="en-US" sz="2400">
                  <a:solidFill>
                    <a:schemeClr val="bg1"/>
                  </a:solidFill>
                </a:rPr>
                <a:t>prints</a:t>
              </a:r>
              <a:endParaRPr lang="en-IN" altLang="en-US" sz="2400">
                <a:solidFill>
                  <a:schemeClr val="bg1"/>
                </a:solidFill>
              </a:endParaRPr>
            </a:p>
          </p:txBody>
        </p:sp>
      </p:grpSp>
      <p:sp>
        <p:nvSpPr>
          <p:cNvPr id="62479" name="Slide Number Placeholder 23">
            <a:extLst>
              <a:ext uri="{FF2B5EF4-FFF2-40B4-BE49-F238E27FC236}">
                <a16:creationId xmlns:a16="http://schemas.microsoft.com/office/drawing/2014/main" id="{788E13EF-5965-43FF-7D35-4D1C7A3EC413}"/>
              </a:ext>
            </a:extLst>
          </p:cNvPr>
          <p:cNvSpPr>
            <a:spLocks noGrp="1" noChangeArrowheads="1"/>
          </p:cNvSpPr>
          <p:nvPr>
            <p:ph type="sldNum" sz="quarter" idx="11"/>
          </p:nvPr>
        </p:nvSpPr>
        <p:spPr bwMode="auto">
          <a:xfrm>
            <a:off x="5638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CC070E-B9DD-1D4B-8428-2B421FE0E7A8}" type="slidenum">
              <a:rPr lang="en-US" altLang="en-US" sz="1200">
                <a:solidFill>
                  <a:srgbClr val="898989"/>
                </a:solidFill>
              </a:rPr>
              <a:pPr>
                <a:spcBef>
                  <a:spcPct val="0"/>
                </a:spcBef>
                <a:buFontTx/>
                <a:buNone/>
              </a:pPr>
              <a:t>11</a:t>
            </a:fld>
            <a:endParaRPr lang="en-US" altLang="en-US" sz="1200">
              <a:solidFill>
                <a:srgbClr val="898989"/>
              </a:solidFill>
            </a:endParaRPr>
          </a:p>
        </p:txBody>
      </p:sp>
    </p:spTree>
    <p:extLst>
      <p:ext uri="{BB962C8B-B14F-4D97-AF65-F5344CB8AC3E}">
        <p14:creationId xmlns:p14="http://schemas.microsoft.com/office/powerpoint/2010/main" val="1387054189"/>
      </p:ext>
    </p:extLst>
  </p:cSld>
  <p:clrMapOvr>
    <a:masterClrMapping/>
  </p:clrMapOvr>
  <p:transition advTm="318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09" name="Rectangle 2" hidden="1">
            <a:extLst>
              <a:ext uri="{FF2B5EF4-FFF2-40B4-BE49-F238E27FC236}">
                <a16:creationId xmlns:a16="http://schemas.microsoft.com/office/drawing/2014/main" id="{F5A7354C-BA1B-B7DB-0956-447C69C8D97F}"/>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1" imgW="0" imgH="0" progId="">
                  <p:embed/>
                </p:oleObj>
              </mc:Choice>
              <mc:Fallback>
                <p:oleObj name="think-cell Slide" r:id="rId21" imgW="0" imgH="0" progId="">
                  <p:embed/>
                  <p:pic>
                    <p:nvPicPr>
                      <p:cNvPr id="68609" name="Rectangle 2" hidden="1">
                        <a:extLst>
                          <a:ext uri="{FF2B5EF4-FFF2-40B4-BE49-F238E27FC236}">
                            <a16:creationId xmlns:a16="http://schemas.microsoft.com/office/drawing/2014/main" id="{F5A7354C-BA1B-B7DB-0956-447C69C8D97F}"/>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8610" name="Group 3">
            <a:extLst>
              <a:ext uri="{FF2B5EF4-FFF2-40B4-BE49-F238E27FC236}">
                <a16:creationId xmlns:a16="http://schemas.microsoft.com/office/drawing/2014/main" id="{2A826529-709A-0110-9F91-805743AC1643}"/>
              </a:ext>
            </a:extLst>
          </p:cNvPr>
          <p:cNvGrpSpPr>
            <a:grpSpLocks/>
          </p:cNvGrpSpPr>
          <p:nvPr>
            <p:custDataLst>
              <p:tags r:id="rId1"/>
            </p:custDataLst>
          </p:nvPr>
        </p:nvGrpSpPr>
        <p:grpSpPr bwMode="auto">
          <a:xfrm>
            <a:off x="2376488" y="5943600"/>
            <a:ext cx="4114800" cy="914400"/>
            <a:chOff x="1240" y="1968"/>
            <a:chExt cx="960" cy="960"/>
          </a:xfrm>
        </p:grpSpPr>
        <p:sp>
          <p:nvSpPr>
            <p:cNvPr id="68636" name="Rectangle 4">
              <a:extLst>
                <a:ext uri="{FF2B5EF4-FFF2-40B4-BE49-F238E27FC236}">
                  <a16:creationId xmlns:a16="http://schemas.microsoft.com/office/drawing/2014/main" id="{2F67A115-0EDD-98A8-A9AF-2D3E388ABA4A}"/>
                </a:ext>
              </a:extLst>
            </p:cNvPr>
            <p:cNvSpPr>
              <a:spLocks noChangeArrowheads="1"/>
            </p:cNvSpPr>
            <p:nvPr>
              <p:custDataLst>
                <p:tags r:id="rId17"/>
              </p:custDataLst>
            </p:nvPr>
          </p:nvSpPr>
          <p:spPr bwMode="auto">
            <a:xfrm>
              <a:off x="1240" y="1968"/>
              <a:ext cx="960"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637" name="Text Placeholder 2">
              <a:extLst>
                <a:ext uri="{FF2B5EF4-FFF2-40B4-BE49-F238E27FC236}">
                  <a16:creationId xmlns:a16="http://schemas.microsoft.com/office/drawing/2014/main" id="{FC37E7B3-6962-73FA-A531-628C4680DECC}"/>
                </a:ext>
              </a:extLst>
            </p:cNvPr>
            <p:cNvSpPr>
              <a:spLocks/>
            </p:cNvSpPr>
            <p:nvPr>
              <p:custDataLst>
                <p:tags r:id="rId18"/>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IN" altLang="en-US"/>
            </a:p>
          </p:txBody>
        </p:sp>
      </p:grpSp>
      <p:grpSp>
        <p:nvGrpSpPr>
          <p:cNvPr id="68611" name="Group 6">
            <a:extLst>
              <a:ext uri="{FF2B5EF4-FFF2-40B4-BE49-F238E27FC236}">
                <a16:creationId xmlns:a16="http://schemas.microsoft.com/office/drawing/2014/main" id="{9ECFB18E-9734-A2D8-44E2-E8C65D116C66}"/>
              </a:ext>
            </a:extLst>
          </p:cNvPr>
          <p:cNvGrpSpPr>
            <a:grpSpLocks/>
          </p:cNvGrpSpPr>
          <p:nvPr>
            <p:custDataLst>
              <p:tags r:id="rId2"/>
            </p:custDataLst>
          </p:nvPr>
        </p:nvGrpSpPr>
        <p:grpSpPr bwMode="auto">
          <a:xfrm>
            <a:off x="0" y="0"/>
            <a:ext cx="317500" cy="762000"/>
            <a:chOff x="1240" y="1968"/>
            <a:chExt cx="960" cy="960"/>
          </a:xfrm>
        </p:grpSpPr>
        <p:sp>
          <p:nvSpPr>
            <p:cNvPr id="68634" name="Rectangle 7">
              <a:extLst>
                <a:ext uri="{FF2B5EF4-FFF2-40B4-BE49-F238E27FC236}">
                  <a16:creationId xmlns:a16="http://schemas.microsoft.com/office/drawing/2014/main" id="{0281BDCF-798A-50E4-FA7D-4146387F48F3}"/>
                </a:ext>
              </a:extLst>
            </p:cNvPr>
            <p:cNvSpPr>
              <a:spLocks noChangeArrowheads="1"/>
            </p:cNvSpPr>
            <p:nvPr>
              <p:custDataLst>
                <p:tags r:id="rId15"/>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635" name="Text Placeholder 2">
              <a:extLst>
                <a:ext uri="{FF2B5EF4-FFF2-40B4-BE49-F238E27FC236}">
                  <a16:creationId xmlns:a16="http://schemas.microsoft.com/office/drawing/2014/main" id="{81A12A02-7015-5ADA-3007-368469FDFD67}"/>
                </a:ext>
              </a:extLst>
            </p:cNvPr>
            <p:cNvSpPr>
              <a:spLocks/>
            </p:cNvSpPr>
            <p:nvPr>
              <p:custDataLst>
                <p:tags r:id="rId16"/>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1</a:t>
              </a:r>
            </a:p>
          </p:txBody>
        </p:sp>
      </p:grpSp>
      <p:sp>
        <p:nvSpPr>
          <p:cNvPr id="68612" name="Rectangle 9">
            <a:extLst>
              <a:ext uri="{FF2B5EF4-FFF2-40B4-BE49-F238E27FC236}">
                <a16:creationId xmlns:a16="http://schemas.microsoft.com/office/drawing/2014/main" id="{64B3114F-1235-32A1-36C6-80C5F4C4BEC3}"/>
              </a:ext>
            </a:extLst>
          </p:cNvPr>
          <p:cNvSpPr>
            <a:spLocks noGrp="1"/>
          </p:cNvSpPr>
          <p:nvPr>
            <p:ph type="title" idx="4294967295"/>
            <p:custDataLst>
              <p:tags r:id="rId3"/>
            </p:custDataLst>
          </p:nvPr>
        </p:nvSpPr>
        <p:spPr>
          <a:xfrm>
            <a:off x="381000" y="76200"/>
            <a:ext cx="8763000" cy="487363"/>
          </a:xfrm>
        </p:spPr>
        <p:txBody>
          <a:bodyPr lIns="0" tIns="0" rIns="0" bIns="0" anchor="t">
            <a:spAutoFit/>
          </a:bodyPr>
          <a:lstStyle/>
          <a:p>
            <a:pPr algn="l" defTabSz="895350" eaLnBrk="1" hangingPunct="1"/>
            <a:r>
              <a:rPr lang="en-GB" altLang="en-US" sz="3200" b="1">
                <a:solidFill>
                  <a:schemeClr val="tx2"/>
                </a:solidFill>
              </a:rPr>
              <a:t>Overview of enrolment process</a:t>
            </a:r>
          </a:p>
        </p:txBody>
      </p:sp>
      <p:pic>
        <p:nvPicPr>
          <p:cNvPr id="234506" name="Picture 10" descr="11 full">
            <a:extLst>
              <a:ext uri="{FF2B5EF4-FFF2-40B4-BE49-F238E27FC236}">
                <a16:creationId xmlns:a16="http://schemas.microsoft.com/office/drawing/2014/main" id="{C9F158C2-A45A-AE1A-AF90-8EB22DDF21E5}"/>
              </a:ext>
            </a:extLst>
          </p:cNvPr>
          <p:cNvPicPr>
            <a:picLocks noChangeArrowheads="1"/>
          </p:cNvPicPr>
          <p:nvPr>
            <p:custDataLst>
              <p:tags r:id="rId4"/>
            </p:custDataLst>
          </p:nvPr>
        </p:nvPicPr>
        <p:blipFill>
          <a:blip r:embed="rId22">
            <a:extLst>
              <a:ext uri="{28A0092B-C50C-407E-A947-70E740481C1C}">
                <a14:useLocalDpi xmlns:a14="http://schemas.microsoft.com/office/drawing/2010/main" val="0"/>
              </a:ext>
            </a:extLst>
          </a:blip>
          <a:srcRect/>
          <a:stretch>
            <a:fillRect/>
          </a:stretch>
        </p:blipFill>
        <p:spPr bwMode="auto">
          <a:xfrm>
            <a:off x="5819775" y="4876800"/>
            <a:ext cx="18145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7" name="Picture 11" descr="1 full">
            <a:extLst>
              <a:ext uri="{FF2B5EF4-FFF2-40B4-BE49-F238E27FC236}">
                <a16:creationId xmlns:a16="http://schemas.microsoft.com/office/drawing/2014/main" id="{921EBA4C-336F-297A-E233-D58167C57727}"/>
              </a:ext>
            </a:extLst>
          </p:cNvPr>
          <p:cNvPicPr>
            <a:picLocks noChangeAspect="1" noChangeArrowheads="1"/>
          </p:cNvPicPr>
          <p:nvPr>
            <p:custDataLst>
              <p:tags r:id="rId5"/>
            </p:custDataLst>
          </p:nvPr>
        </p:nvPicPr>
        <p:blipFill>
          <a:blip r:embed="rId23">
            <a:extLst>
              <a:ext uri="{28A0092B-C50C-407E-A947-70E740481C1C}">
                <a14:useLocalDpi xmlns:a14="http://schemas.microsoft.com/office/drawing/2010/main" val="0"/>
              </a:ext>
            </a:extLst>
          </a:blip>
          <a:srcRect/>
          <a:stretch>
            <a:fillRect/>
          </a:stretch>
        </p:blipFill>
        <p:spPr bwMode="auto">
          <a:xfrm>
            <a:off x="319088" y="838200"/>
            <a:ext cx="18145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8" name="Picture 12" descr="2 full">
            <a:extLst>
              <a:ext uri="{FF2B5EF4-FFF2-40B4-BE49-F238E27FC236}">
                <a16:creationId xmlns:a16="http://schemas.microsoft.com/office/drawing/2014/main" id="{2E76BCBB-D185-EFA2-DB68-437879672A48}"/>
              </a:ext>
            </a:extLst>
          </p:cNvPr>
          <p:cNvPicPr>
            <a:picLocks noChangeArrowheads="1"/>
          </p:cNvPicPr>
          <p:nvPr>
            <p:custDataLst>
              <p:tags r:id="rId6"/>
            </p:custDataLst>
          </p:nvPr>
        </p:nvPicPr>
        <p:blipFill>
          <a:blip r:embed="rId24">
            <a:extLst>
              <a:ext uri="{28A0092B-C50C-407E-A947-70E740481C1C}">
                <a14:useLocalDpi xmlns:a14="http://schemas.microsoft.com/office/drawing/2010/main" val="0"/>
              </a:ext>
            </a:extLst>
          </a:blip>
          <a:srcRect/>
          <a:stretch>
            <a:fillRect/>
          </a:stretch>
        </p:blipFill>
        <p:spPr bwMode="auto">
          <a:xfrm>
            <a:off x="2554288" y="838200"/>
            <a:ext cx="18145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9" name="Picture 13" descr="3 full">
            <a:extLst>
              <a:ext uri="{FF2B5EF4-FFF2-40B4-BE49-F238E27FC236}">
                <a16:creationId xmlns:a16="http://schemas.microsoft.com/office/drawing/2014/main" id="{B2EF2795-A8C5-C450-2ED0-0191C731FDED}"/>
              </a:ext>
            </a:extLst>
          </p:cNvPr>
          <p:cNvPicPr>
            <a:picLocks noChangeArrowheads="1"/>
          </p:cNvPicPr>
          <p:nvPr>
            <p:custDataLst>
              <p:tags r:id="rId7"/>
            </p:custDataLst>
          </p:nvPr>
        </p:nvPicPr>
        <p:blipFill>
          <a:blip r:embed="rId25">
            <a:extLst>
              <a:ext uri="{28A0092B-C50C-407E-A947-70E740481C1C}">
                <a14:useLocalDpi xmlns:a14="http://schemas.microsoft.com/office/drawing/2010/main" val="0"/>
              </a:ext>
            </a:extLst>
          </a:blip>
          <a:srcRect/>
          <a:stretch>
            <a:fillRect/>
          </a:stretch>
        </p:blipFill>
        <p:spPr bwMode="auto">
          <a:xfrm>
            <a:off x="4789488" y="838200"/>
            <a:ext cx="18145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10" name="Picture 14" descr="4 full">
            <a:extLst>
              <a:ext uri="{FF2B5EF4-FFF2-40B4-BE49-F238E27FC236}">
                <a16:creationId xmlns:a16="http://schemas.microsoft.com/office/drawing/2014/main" id="{F1D6D44B-0BB2-6384-02C4-A72EA6838E15}"/>
              </a:ext>
            </a:extLst>
          </p:cNvPr>
          <p:cNvPicPr>
            <a:picLocks noChangeArrowheads="1"/>
          </p:cNvPicPr>
          <p:nvPr>
            <p:custDataLst>
              <p:tags r:id="rId8"/>
            </p:custDataLst>
          </p:nvPr>
        </p:nvPicPr>
        <p:blipFill>
          <a:blip r:embed="rId26">
            <a:extLst>
              <a:ext uri="{28A0092B-C50C-407E-A947-70E740481C1C}">
                <a14:useLocalDpi xmlns:a14="http://schemas.microsoft.com/office/drawing/2010/main" val="0"/>
              </a:ext>
            </a:extLst>
          </a:blip>
          <a:srcRect/>
          <a:stretch>
            <a:fillRect/>
          </a:stretch>
        </p:blipFill>
        <p:spPr bwMode="auto">
          <a:xfrm>
            <a:off x="7024688" y="838200"/>
            <a:ext cx="18145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11" name="Picture 15" descr="5 full">
            <a:extLst>
              <a:ext uri="{FF2B5EF4-FFF2-40B4-BE49-F238E27FC236}">
                <a16:creationId xmlns:a16="http://schemas.microsoft.com/office/drawing/2014/main" id="{C1E7D3DB-720F-91BE-52DD-70458BFA160D}"/>
              </a:ext>
            </a:extLst>
          </p:cNvPr>
          <p:cNvPicPr>
            <a:picLocks noChangeArrowheads="1"/>
          </p:cNvPicPr>
          <p:nvPr>
            <p:custDataLst>
              <p:tags r:id="rId9"/>
            </p:custDataLst>
          </p:nvPr>
        </p:nvPicPr>
        <p:blipFill>
          <a:blip r:embed="rId27">
            <a:extLst>
              <a:ext uri="{28A0092B-C50C-407E-A947-70E740481C1C}">
                <a14:useLocalDpi xmlns:a14="http://schemas.microsoft.com/office/drawing/2010/main" val="0"/>
              </a:ext>
            </a:extLst>
          </a:blip>
          <a:srcRect/>
          <a:stretch>
            <a:fillRect/>
          </a:stretch>
        </p:blipFill>
        <p:spPr bwMode="auto">
          <a:xfrm>
            <a:off x="319088" y="2819400"/>
            <a:ext cx="18145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12" name="Picture 16" descr="6 full">
            <a:extLst>
              <a:ext uri="{FF2B5EF4-FFF2-40B4-BE49-F238E27FC236}">
                <a16:creationId xmlns:a16="http://schemas.microsoft.com/office/drawing/2014/main" id="{AC579FD4-A5AA-2FA3-8958-7B9C4583A3BB}"/>
              </a:ext>
            </a:extLst>
          </p:cNvPr>
          <p:cNvPicPr>
            <a:picLocks noChangeArrowheads="1"/>
          </p:cNvPicPr>
          <p:nvPr>
            <p:custDataLst>
              <p:tags r:id="rId10"/>
            </p:custDataLst>
          </p:nvPr>
        </p:nvPicPr>
        <p:blipFill>
          <a:blip r:embed="rId28">
            <a:extLst>
              <a:ext uri="{28A0092B-C50C-407E-A947-70E740481C1C}">
                <a14:useLocalDpi xmlns:a14="http://schemas.microsoft.com/office/drawing/2010/main" val="0"/>
              </a:ext>
            </a:extLst>
          </a:blip>
          <a:srcRect/>
          <a:stretch>
            <a:fillRect/>
          </a:stretch>
        </p:blipFill>
        <p:spPr bwMode="auto">
          <a:xfrm>
            <a:off x="2554288" y="2819400"/>
            <a:ext cx="18145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13" name="Picture 17" descr="7 full">
            <a:extLst>
              <a:ext uri="{FF2B5EF4-FFF2-40B4-BE49-F238E27FC236}">
                <a16:creationId xmlns:a16="http://schemas.microsoft.com/office/drawing/2014/main" id="{3A2D475A-5A2A-8354-7A62-FDAF8E817AD2}"/>
              </a:ext>
            </a:extLst>
          </p:cNvPr>
          <p:cNvPicPr>
            <a:picLocks noChangeArrowheads="1"/>
          </p:cNvPicPr>
          <p:nvPr>
            <p:custDataLst>
              <p:tags r:id="rId11"/>
            </p:custDataLst>
          </p:nvPr>
        </p:nvPicPr>
        <p:blipFill>
          <a:blip r:embed="rId29">
            <a:extLst>
              <a:ext uri="{28A0092B-C50C-407E-A947-70E740481C1C}">
                <a14:useLocalDpi xmlns:a14="http://schemas.microsoft.com/office/drawing/2010/main" val="0"/>
              </a:ext>
            </a:extLst>
          </a:blip>
          <a:srcRect/>
          <a:stretch>
            <a:fillRect/>
          </a:stretch>
        </p:blipFill>
        <p:spPr bwMode="auto">
          <a:xfrm>
            <a:off x="4789488" y="2819400"/>
            <a:ext cx="18145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14" name="Picture 18" descr="8 full">
            <a:extLst>
              <a:ext uri="{FF2B5EF4-FFF2-40B4-BE49-F238E27FC236}">
                <a16:creationId xmlns:a16="http://schemas.microsoft.com/office/drawing/2014/main" id="{3FD2DBFA-02F0-8388-E9DD-9C54E9D2E9E5}"/>
              </a:ext>
            </a:extLst>
          </p:cNvPr>
          <p:cNvPicPr>
            <a:picLocks noChangeArrowheads="1"/>
          </p:cNvPicPr>
          <p:nvPr>
            <p:custDataLst>
              <p:tags r:id="rId12"/>
            </p:custDataLst>
          </p:nvPr>
        </p:nvPicPr>
        <p:blipFill>
          <a:blip r:embed="rId30">
            <a:extLst>
              <a:ext uri="{28A0092B-C50C-407E-A947-70E740481C1C}">
                <a14:useLocalDpi xmlns:a14="http://schemas.microsoft.com/office/drawing/2010/main" val="0"/>
              </a:ext>
            </a:extLst>
          </a:blip>
          <a:srcRect/>
          <a:stretch>
            <a:fillRect/>
          </a:stretch>
        </p:blipFill>
        <p:spPr bwMode="auto">
          <a:xfrm>
            <a:off x="7024688" y="2819400"/>
            <a:ext cx="18145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15" name="Picture 19" descr="9 full">
            <a:extLst>
              <a:ext uri="{FF2B5EF4-FFF2-40B4-BE49-F238E27FC236}">
                <a16:creationId xmlns:a16="http://schemas.microsoft.com/office/drawing/2014/main" id="{B35F5FF3-35FD-51D7-B17A-578F4AD9EC1C}"/>
              </a:ext>
            </a:extLst>
          </p:cNvPr>
          <p:cNvPicPr>
            <a:picLocks noChangeArrowheads="1"/>
          </p:cNvPicPr>
          <p:nvPr>
            <p:custDataLst>
              <p:tags r:id="rId13"/>
            </p:custDataLst>
          </p:nvPr>
        </p:nvPicPr>
        <p:blipFill>
          <a:blip r:embed="rId31">
            <a:extLst>
              <a:ext uri="{28A0092B-C50C-407E-A947-70E740481C1C}">
                <a14:useLocalDpi xmlns:a14="http://schemas.microsoft.com/office/drawing/2010/main" val="0"/>
              </a:ext>
            </a:extLst>
          </a:blip>
          <a:srcRect/>
          <a:stretch>
            <a:fillRect/>
          </a:stretch>
        </p:blipFill>
        <p:spPr bwMode="auto">
          <a:xfrm>
            <a:off x="1552575" y="4876800"/>
            <a:ext cx="18145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16" name="Picture 20" descr="10 full">
            <a:extLst>
              <a:ext uri="{FF2B5EF4-FFF2-40B4-BE49-F238E27FC236}">
                <a16:creationId xmlns:a16="http://schemas.microsoft.com/office/drawing/2014/main" id="{7197FD4A-FFC5-EC8D-0C85-EAC3363450C7}"/>
              </a:ext>
            </a:extLst>
          </p:cNvPr>
          <p:cNvPicPr>
            <a:picLocks noChangeArrowheads="1"/>
          </p:cNvPicPr>
          <p:nvPr>
            <p:custDataLst>
              <p:tags r:id="rId14"/>
            </p:custDataLst>
          </p:nvPr>
        </p:nvPicPr>
        <p:blipFill>
          <a:blip r:embed="rId32">
            <a:extLst>
              <a:ext uri="{28A0092B-C50C-407E-A947-70E740481C1C}">
                <a14:useLocalDpi xmlns:a14="http://schemas.microsoft.com/office/drawing/2010/main" val="0"/>
              </a:ext>
            </a:extLst>
          </a:blip>
          <a:srcRect/>
          <a:stretch>
            <a:fillRect/>
          </a:stretch>
        </p:blipFill>
        <p:spPr bwMode="auto">
          <a:xfrm>
            <a:off x="3686175" y="4876800"/>
            <a:ext cx="18145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4517" name="AutoShape 21">
            <a:extLst>
              <a:ext uri="{FF2B5EF4-FFF2-40B4-BE49-F238E27FC236}">
                <a16:creationId xmlns:a16="http://schemas.microsoft.com/office/drawing/2014/main" id="{19AB010B-FF0F-CD45-E3E3-CE755B426CAE}"/>
              </a:ext>
            </a:extLst>
          </p:cNvPr>
          <p:cNvCxnSpPr>
            <a:cxnSpLocks noChangeShapeType="1"/>
          </p:cNvCxnSpPr>
          <p:nvPr/>
        </p:nvCxnSpPr>
        <p:spPr bwMode="auto">
          <a:xfrm>
            <a:off x="2133600" y="1752600"/>
            <a:ext cx="420688" cy="0"/>
          </a:xfrm>
          <a:prstGeom prst="straightConnector1">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34518" name="AutoShape 22">
            <a:extLst>
              <a:ext uri="{FF2B5EF4-FFF2-40B4-BE49-F238E27FC236}">
                <a16:creationId xmlns:a16="http://schemas.microsoft.com/office/drawing/2014/main" id="{39FF7227-254E-01D4-4EFB-7980322F9914}"/>
              </a:ext>
            </a:extLst>
          </p:cNvPr>
          <p:cNvCxnSpPr>
            <a:cxnSpLocks noChangeShapeType="1"/>
          </p:cNvCxnSpPr>
          <p:nvPr/>
        </p:nvCxnSpPr>
        <p:spPr bwMode="auto">
          <a:xfrm>
            <a:off x="4368800" y="1752600"/>
            <a:ext cx="420688" cy="0"/>
          </a:xfrm>
          <a:prstGeom prst="straightConnector1">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34519" name="AutoShape 23">
            <a:extLst>
              <a:ext uri="{FF2B5EF4-FFF2-40B4-BE49-F238E27FC236}">
                <a16:creationId xmlns:a16="http://schemas.microsoft.com/office/drawing/2014/main" id="{E9E7A32E-640B-8286-A304-5D4397B60198}"/>
              </a:ext>
            </a:extLst>
          </p:cNvPr>
          <p:cNvCxnSpPr>
            <a:cxnSpLocks noChangeShapeType="1"/>
          </p:cNvCxnSpPr>
          <p:nvPr/>
        </p:nvCxnSpPr>
        <p:spPr bwMode="auto">
          <a:xfrm>
            <a:off x="6604000" y="1752600"/>
            <a:ext cx="420688" cy="0"/>
          </a:xfrm>
          <a:prstGeom prst="straightConnector1">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34520" name="AutoShape 24">
            <a:extLst>
              <a:ext uri="{FF2B5EF4-FFF2-40B4-BE49-F238E27FC236}">
                <a16:creationId xmlns:a16="http://schemas.microsoft.com/office/drawing/2014/main" id="{90945160-4EB9-6547-DB8F-1BF74CE9E4C5}"/>
              </a:ext>
            </a:extLst>
          </p:cNvPr>
          <p:cNvCxnSpPr>
            <a:cxnSpLocks noChangeShapeType="1"/>
          </p:cNvCxnSpPr>
          <p:nvPr/>
        </p:nvCxnSpPr>
        <p:spPr bwMode="auto">
          <a:xfrm flipH="1">
            <a:off x="319088" y="1752600"/>
            <a:ext cx="8520112" cy="1981200"/>
          </a:xfrm>
          <a:prstGeom prst="bentConnector5">
            <a:avLst>
              <a:gd name="adj1" fmla="val -2667"/>
              <a:gd name="adj2" fmla="val 50000"/>
              <a:gd name="adj3" fmla="val 102685"/>
            </a:avLst>
          </a:prstGeom>
          <a:noFill/>
          <a:ln w="19050">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234521" name="AutoShape 25">
            <a:extLst>
              <a:ext uri="{FF2B5EF4-FFF2-40B4-BE49-F238E27FC236}">
                <a16:creationId xmlns:a16="http://schemas.microsoft.com/office/drawing/2014/main" id="{DF0FAF8F-1CB3-CB08-2208-E3FBB7A4C9CD}"/>
              </a:ext>
            </a:extLst>
          </p:cNvPr>
          <p:cNvCxnSpPr>
            <a:cxnSpLocks noChangeShapeType="1"/>
          </p:cNvCxnSpPr>
          <p:nvPr/>
        </p:nvCxnSpPr>
        <p:spPr bwMode="auto">
          <a:xfrm>
            <a:off x="2133600" y="3733800"/>
            <a:ext cx="420688" cy="0"/>
          </a:xfrm>
          <a:prstGeom prst="straightConnector1">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34522" name="AutoShape 26">
            <a:extLst>
              <a:ext uri="{FF2B5EF4-FFF2-40B4-BE49-F238E27FC236}">
                <a16:creationId xmlns:a16="http://schemas.microsoft.com/office/drawing/2014/main" id="{73D1EC76-6259-EFF0-4171-D62B761F1809}"/>
              </a:ext>
            </a:extLst>
          </p:cNvPr>
          <p:cNvCxnSpPr>
            <a:cxnSpLocks noChangeShapeType="1"/>
          </p:cNvCxnSpPr>
          <p:nvPr/>
        </p:nvCxnSpPr>
        <p:spPr bwMode="auto">
          <a:xfrm>
            <a:off x="4368800" y="3733800"/>
            <a:ext cx="420688" cy="0"/>
          </a:xfrm>
          <a:prstGeom prst="straightConnector1">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34523" name="AutoShape 27">
            <a:extLst>
              <a:ext uri="{FF2B5EF4-FFF2-40B4-BE49-F238E27FC236}">
                <a16:creationId xmlns:a16="http://schemas.microsoft.com/office/drawing/2014/main" id="{7D01FA64-8D5B-E0AB-25CC-0BDB824CB70F}"/>
              </a:ext>
            </a:extLst>
          </p:cNvPr>
          <p:cNvCxnSpPr>
            <a:cxnSpLocks noChangeShapeType="1"/>
          </p:cNvCxnSpPr>
          <p:nvPr/>
        </p:nvCxnSpPr>
        <p:spPr bwMode="auto">
          <a:xfrm>
            <a:off x="6604000" y="3733800"/>
            <a:ext cx="420688" cy="0"/>
          </a:xfrm>
          <a:prstGeom prst="straightConnector1">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34524" name="AutoShape 28">
            <a:extLst>
              <a:ext uri="{FF2B5EF4-FFF2-40B4-BE49-F238E27FC236}">
                <a16:creationId xmlns:a16="http://schemas.microsoft.com/office/drawing/2014/main" id="{2BCF6261-0790-295F-7898-7FD98BED6407}"/>
              </a:ext>
            </a:extLst>
          </p:cNvPr>
          <p:cNvCxnSpPr>
            <a:cxnSpLocks noChangeShapeType="1"/>
          </p:cNvCxnSpPr>
          <p:nvPr/>
        </p:nvCxnSpPr>
        <p:spPr bwMode="auto">
          <a:xfrm>
            <a:off x="5500688" y="5791200"/>
            <a:ext cx="319087" cy="0"/>
          </a:xfrm>
          <a:prstGeom prst="straightConnector1">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34525" name="AutoShape 29">
            <a:extLst>
              <a:ext uri="{FF2B5EF4-FFF2-40B4-BE49-F238E27FC236}">
                <a16:creationId xmlns:a16="http://schemas.microsoft.com/office/drawing/2014/main" id="{8725E0A9-89F7-FB12-4246-C5149E2FC58F}"/>
              </a:ext>
            </a:extLst>
          </p:cNvPr>
          <p:cNvCxnSpPr>
            <a:cxnSpLocks noChangeShapeType="1"/>
          </p:cNvCxnSpPr>
          <p:nvPr/>
        </p:nvCxnSpPr>
        <p:spPr bwMode="auto">
          <a:xfrm>
            <a:off x="3367088" y="5791200"/>
            <a:ext cx="319087" cy="0"/>
          </a:xfrm>
          <a:prstGeom prst="straightConnector1">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34526" name="AutoShape 30">
            <a:extLst>
              <a:ext uri="{FF2B5EF4-FFF2-40B4-BE49-F238E27FC236}">
                <a16:creationId xmlns:a16="http://schemas.microsoft.com/office/drawing/2014/main" id="{1C892195-43D1-B8A9-E4B9-AABB1AAA1C5D}"/>
              </a:ext>
            </a:extLst>
          </p:cNvPr>
          <p:cNvCxnSpPr>
            <a:cxnSpLocks noChangeShapeType="1"/>
          </p:cNvCxnSpPr>
          <p:nvPr/>
        </p:nvCxnSpPr>
        <p:spPr bwMode="auto">
          <a:xfrm flipH="1">
            <a:off x="1552575" y="3733800"/>
            <a:ext cx="7286625" cy="2057400"/>
          </a:xfrm>
          <a:prstGeom prst="bentConnector5">
            <a:avLst>
              <a:gd name="adj1" fmla="val -3116"/>
              <a:gd name="adj2" fmla="val 50000"/>
              <a:gd name="adj3" fmla="val 103139"/>
            </a:avLst>
          </a:prstGeom>
          <a:noFill/>
          <a:ln w="19050">
            <a:solidFill>
              <a:schemeClr val="tx2"/>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4507"/>
                                        </p:tgtEl>
                                        <p:attrNameLst>
                                          <p:attrName>style.visibility</p:attrName>
                                        </p:attrNameLst>
                                      </p:cBhvr>
                                      <p:to>
                                        <p:strVal val="visible"/>
                                      </p:to>
                                    </p:set>
                                    <p:animEffect transition="in" filter="fade">
                                      <p:cBhvr>
                                        <p:cTn id="7" dur="2000"/>
                                        <p:tgtEl>
                                          <p:spTgt spid="234507"/>
                                        </p:tgtEl>
                                      </p:cBhvr>
                                    </p:animEffect>
                                  </p:childTnLst>
                                </p:cTn>
                              </p:par>
                              <p:par>
                                <p:cTn id="8" presetID="10" presetClass="entr" presetSubtype="0" fill="hold" nodeType="withEffect">
                                  <p:stCondLst>
                                    <p:cond delay="0"/>
                                  </p:stCondLst>
                                  <p:childTnLst>
                                    <p:set>
                                      <p:cBhvr>
                                        <p:cTn id="9" dur="1" fill="hold">
                                          <p:stCondLst>
                                            <p:cond delay="0"/>
                                          </p:stCondLst>
                                        </p:cTn>
                                        <p:tgtEl>
                                          <p:spTgt spid="234508"/>
                                        </p:tgtEl>
                                        <p:attrNameLst>
                                          <p:attrName>style.visibility</p:attrName>
                                        </p:attrNameLst>
                                      </p:cBhvr>
                                      <p:to>
                                        <p:strVal val="visible"/>
                                      </p:to>
                                    </p:set>
                                    <p:animEffect transition="in" filter="fade">
                                      <p:cBhvr>
                                        <p:cTn id="10" dur="2000"/>
                                        <p:tgtEl>
                                          <p:spTgt spid="234508"/>
                                        </p:tgtEl>
                                      </p:cBhvr>
                                    </p:animEffect>
                                  </p:childTnLst>
                                </p:cTn>
                              </p:par>
                              <p:par>
                                <p:cTn id="11" presetID="10" presetClass="entr" presetSubtype="0" fill="hold" nodeType="withEffect">
                                  <p:stCondLst>
                                    <p:cond delay="0"/>
                                  </p:stCondLst>
                                  <p:childTnLst>
                                    <p:set>
                                      <p:cBhvr>
                                        <p:cTn id="12" dur="1" fill="hold">
                                          <p:stCondLst>
                                            <p:cond delay="0"/>
                                          </p:stCondLst>
                                        </p:cTn>
                                        <p:tgtEl>
                                          <p:spTgt spid="234509"/>
                                        </p:tgtEl>
                                        <p:attrNameLst>
                                          <p:attrName>style.visibility</p:attrName>
                                        </p:attrNameLst>
                                      </p:cBhvr>
                                      <p:to>
                                        <p:strVal val="visible"/>
                                      </p:to>
                                    </p:set>
                                    <p:animEffect transition="in" filter="fade">
                                      <p:cBhvr>
                                        <p:cTn id="13" dur="2000"/>
                                        <p:tgtEl>
                                          <p:spTgt spid="234509"/>
                                        </p:tgtEl>
                                      </p:cBhvr>
                                    </p:animEffect>
                                  </p:childTnLst>
                                </p:cTn>
                              </p:par>
                              <p:par>
                                <p:cTn id="14" presetID="10" presetClass="entr" presetSubtype="0" fill="hold" nodeType="withEffect">
                                  <p:stCondLst>
                                    <p:cond delay="0"/>
                                  </p:stCondLst>
                                  <p:childTnLst>
                                    <p:set>
                                      <p:cBhvr>
                                        <p:cTn id="15" dur="1" fill="hold">
                                          <p:stCondLst>
                                            <p:cond delay="0"/>
                                          </p:stCondLst>
                                        </p:cTn>
                                        <p:tgtEl>
                                          <p:spTgt spid="234510"/>
                                        </p:tgtEl>
                                        <p:attrNameLst>
                                          <p:attrName>style.visibility</p:attrName>
                                        </p:attrNameLst>
                                      </p:cBhvr>
                                      <p:to>
                                        <p:strVal val="visible"/>
                                      </p:to>
                                    </p:set>
                                    <p:animEffect transition="in" filter="fade">
                                      <p:cBhvr>
                                        <p:cTn id="16" dur="2000"/>
                                        <p:tgtEl>
                                          <p:spTgt spid="234510"/>
                                        </p:tgtEl>
                                      </p:cBhvr>
                                    </p:animEffect>
                                  </p:childTnLst>
                                </p:cTn>
                              </p:par>
                              <p:par>
                                <p:cTn id="17" presetID="10" presetClass="entr" presetSubtype="0" fill="hold" nodeType="withEffect">
                                  <p:stCondLst>
                                    <p:cond delay="0"/>
                                  </p:stCondLst>
                                  <p:childTnLst>
                                    <p:set>
                                      <p:cBhvr>
                                        <p:cTn id="18" dur="1" fill="hold">
                                          <p:stCondLst>
                                            <p:cond delay="0"/>
                                          </p:stCondLst>
                                        </p:cTn>
                                        <p:tgtEl>
                                          <p:spTgt spid="234517"/>
                                        </p:tgtEl>
                                        <p:attrNameLst>
                                          <p:attrName>style.visibility</p:attrName>
                                        </p:attrNameLst>
                                      </p:cBhvr>
                                      <p:to>
                                        <p:strVal val="visible"/>
                                      </p:to>
                                    </p:set>
                                    <p:animEffect transition="in" filter="fade">
                                      <p:cBhvr>
                                        <p:cTn id="19" dur="2000"/>
                                        <p:tgtEl>
                                          <p:spTgt spid="234517"/>
                                        </p:tgtEl>
                                      </p:cBhvr>
                                    </p:animEffect>
                                  </p:childTnLst>
                                </p:cTn>
                              </p:par>
                              <p:par>
                                <p:cTn id="20" presetID="10" presetClass="entr" presetSubtype="0" fill="hold" nodeType="withEffect">
                                  <p:stCondLst>
                                    <p:cond delay="0"/>
                                  </p:stCondLst>
                                  <p:childTnLst>
                                    <p:set>
                                      <p:cBhvr>
                                        <p:cTn id="21" dur="1" fill="hold">
                                          <p:stCondLst>
                                            <p:cond delay="0"/>
                                          </p:stCondLst>
                                        </p:cTn>
                                        <p:tgtEl>
                                          <p:spTgt spid="234518"/>
                                        </p:tgtEl>
                                        <p:attrNameLst>
                                          <p:attrName>style.visibility</p:attrName>
                                        </p:attrNameLst>
                                      </p:cBhvr>
                                      <p:to>
                                        <p:strVal val="visible"/>
                                      </p:to>
                                    </p:set>
                                    <p:animEffect transition="in" filter="fade">
                                      <p:cBhvr>
                                        <p:cTn id="22" dur="2000"/>
                                        <p:tgtEl>
                                          <p:spTgt spid="234518"/>
                                        </p:tgtEl>
                                      </p:cBhvr>
                                    </p:animEffect>
                                  </p:childTnLst>
                                </p:cTn>
                              </p:par>
                              <p:par>
                                <p:cTn id="23" presetID="10" presetClass="entr" presetSubtype="0" fill="hold" nodeType="withEffect">
                                  <p:stCondLst>
                                    <p:cond delay="0"/>
                                  </p:stCondLst>
                                  <p:childTnLst>
                                    <p:set>
                                      <p:cBhvr>
                                        <p:cTn id="24" dur="1" fill="hold">
                                          <p:stCondLst>
                                            <p:cond delay="0"/>
                                          </p:stCondLst>
                                        </p:cTn>
                                        <p:tgtEl>
                                          <p:spTgt spid="234519"/>
                                        </p:tgtEl>
                                        <p:attrNameLst>
                                          <p:attrName>style.visibility</p:attrName>
                                        </p:attrNameLst>
                                      </p:cBhvr>
                                      <p:to>
                                        <p:strVal val="visible"/>
                                      </p:to>
                                    </p:set>
                                    <p:animEffect transition="in" filter="fade">
                                      <p:cBhvr>
                                        <p:cTn id="25" dur="2000"/>
                                        <p:tgtEl>
                                          <p:spTgt spid="2345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34520"/>
                                        </p:tgtEl>
                                        <p:attrNameLst>
                                          <p:attrName>style.visibility</p:attrName>
                                        </p:attrNameLst>
                                      </p:cBhvr>
                                      <p:to>
                                        <p:strVal val="visible"/>
                                      </p:to>
                                    </p:set>
                                    <p:animEffect transition="in" filter="fade">
                                      <p:cBhvr>
                                        <p:cTn id="30" dur="2000"/>
                                        <p:tgtEl>
                                          <p:spTgt spid="234520"/>
                                        </p:tgtEl>
                                      </p:cBhvr>
                                    </p:animEffect>
                                  </p:childTnLst>
                                </p:cTn>
                              </p:par>
                              <p:par>
                                <p:cTn id="31" presetID="10" presetClass="entr" presetSubtype="0" fill="hold" nodeType="withEffect">
                                  <p:stCondLst>
                                    <p:cond delay="0"/>
                                  </p:stCondLst>
                                  <p:childTnLst>
                                    <p:set>
                                      <p:cBhvr>
                                        <p:cTn id="32" dur="1" fill="hold">
                                          <p:stCondLst>
                                            <p:cond delay="0"/>
                                          </p:stCondLst>
                                        </p:cTn>
                                        <p:tgtEl>
                                          <p:spTgt spid="234511"/>
                                        </p:tgtEl>
                                        <p:attrNameLst>
                                          <p:attrName>style.visibility</p:attrName>
                                        </p:attrNameLst>
                                      </p:cBhvr>
                                      <p:to>
                                        <p:strVal val="visible"/>
                                      </p:to>
                                    </p:set>
                                    <p:animEffect transition="in" filter="fade">
                                      <p:cBhvr>
                                        <p:cTn id="33" dur="2000"/>
                                        <p:tgtEl>
                                          <p:spTgt spid="234511"/>
                                        </p:tgtEl>
                                      </p:cBhvr>
                                    </p:animEffect>
                                  </p:childTnLst>
                                </p:cTn>
                              </p:par>
                              <p:par>
                                <p:cTn id="34" presetID="10" presetClass="entr" presetSubtype="0" fill="hold" nodeType="withEffect">
                                  <p:stCondLst>
                                    <p:cond delay="0"/>
                                  </p:stCondLst>
                                  <p:childTnLst>
                                    <p:set>
                                      <p:cBhvr>
                                        <p:cTn id="35" dur="1" fill="hold">
                                          <p:stCondLst>
                                            <p:cond delay="0"/>
                                          </p:stCondLst>
                                        </p:cTn>
                                        <p:tgtEl>
                                          <p:spTgt spid="234521"/>
                                        </p:tgtEl>
                                        <p:attrNameLst>
                                          <p:attrName>style.visibility</p:attrName>
                                        </p:attrNameLst>
                                      </p:cBhvr>
                                      <p:to>
                                        <p:strVal val="visible"/>
                                      </p:to>
                                    </p:set>
                                    <p:animEffect transition="in" filter="fade">
                                      <p:cBhvr>
                                        <p:cTn id="36" dur="2000"/>
                                        <p:tgtEl>
                                          <p:spTgt spid="234521"/>
                                        </p:tgtEl>
                                      </p:cBhvr>
                                    </p:animEffect>
                                  </p:childTnLst>
                                </p:cTn>
                              </p:par>
                              <p:par>
                                <p:cTn id="37" presetID="10" presetClass="entr" presetSubtype="0" fill="hold" nodeType="withEffect">
                                  <p:stCondLst>
                                    <p:cond delay="0"/>
                                  </p:stCondLst>
                                  <p:childTnLst>
                                    <p:set>
                                      <p:cBhvr>
                                        <p:cTn id="38" dur="1" fill="hold">
                                          <p:stCondLst>
                                            <p:cond delay="0"/>
                                          </p:stCondLst>
                                        </p:cTn>
                                        <p:tgtEl>
                                          <p:spTgt spid="234512"/>
                                        </p:tgtEl>
                                        <p:attrNameLst>
                                          <p:attrName>style.visibility</p:attrName>
                                        </p:attrNameLst>
                                      </p:cBhvr>
                                      <p:to>
                                        <p:strVal val="visible"/>
                                      </p:to>
                                    </p:set>
                                    <p:animEffect transition="in" filter="fade">
                                      <p:cBhvr>
                                        <p:cTn id="39" dur="2000"/>
                                        <p:tgtEl>
                                          <p:spTgt spid="234512"/>
                                        </p:tgtEl>
                                      </p:cBhvr>
                                    </p:animEffect>
                                  </p:childTnLst>
                                </p:cTn>
                              </p:par>
                              <p:par>
                                <p:cTn id="40" presetID="10" presetClass="entr" presetSubtype="0" fill="hold" nodeType="withEffect">
                                  <p:stCondLst>
                                    <p:cond delay="0"/>
                                  </p:stCondLst>
                                  <p:childTnLst>
                                    <p:set>
                                      <p:cBhvr>
                                        <p:cTn id="41" dur="1" fill="hold">
                                          <p:stCondLst>
                                            <p:cond delay="0"/>
                                          </p:stCondLst>
                                        </p:cTn>
                                        <p:tgtEl>
                                          <p:spTgt spid="234522"/>
                                        </p:tgtEl>
                                        <p:attrNameLst>
                                          <p:attrName>style.visibility</p:attrName>
                                        </p:attrNameLst>
                                      </p:cBhvr>
                                      <p:to>
                                        <p:strVal val="visible"/>
                                      </p:to>
                                    </p:set>
                                    <p:animEffect transition="in" filter="fade">
                                      <p:cBhvr>
                                        <p:cTn id="42" dur="2000"/>
                                        <p:tgtEl>
                                          <p:spTgt spid="234522"/>
                                        </p:tgtEl>
                                      </p:cBhvr>
                                    </p:animEffect>
                                  </p:childTnLst>
                                </p:cTn>
                              </p:par>
                              <p:par>
                                <p:cTn id="43" presetID="10" presetClass="entr" presetSubtype="0" fill="hold" nodeType="withEffect">
                                  <p:stCondLst>
                                    <p:cond delay="0"/>
                                  </p:stCondLst>
                                  <p:childTnLst>
                                    <p:set>
                                      <p:cBhvr>
                                        <p:cTn id="44" dur="1" fill="hold">
                                          <p:stCondLst>
                                            <p:cond delay="0"/>
                                          </p:stCondLst>
                                        </p:cTn>
                                        <p:tgtEl>
                                          <p:spTgt spid="234513"/>
                                        </p:tgtEl>
                                        <p:attrNameLst>
                                          <p:attrName>style.visibility</p:attrName>
                                        </p:attrNameLst>
                                      </p:cBhvr>
                                      <p:to>
                                        <p:strVal val="visible"/>
                                      </p:to>
                                    </p:set>
                                    <p:animEffect transition="in" filter="fade">
                                      <p:cBhvr>
                                        <p:cTn id="45" dur="2000"/>
                                        <p:tgtEl>
                                          <p:spTgt spid="234513"/>
                                        </p:tgtEl>
                                      </p:cBhvr>
                                    </p:animEffect>
                                  </p:childTnLst>
                                </p:cTn>
                              </p:par>
                              <p:par>
                                <p:cTn id="46" presetID="10" presetClass="entr" presetSubtype="0" fill="hold" nodeType="withEffect">
                                  <p:stCondLst>
                                    <p:cond delay="0"/>
                                  </p:stCondLst>
                                  <p:childTnLst>
                                    <p:set>
                                      <p:cBhvr>
                                        <p:cTn id="47" dur="1" fill="hold">
                                          <p:stCondLst>
                                            <p:cond delay="0"/>
                                          </p:stCondLst>
                                        </p:cTn>
                                        <p:tgtEl>
                                          <p:spTgt spid="234523"/>
                                        </p:tgtEl>
                                        <p:attrNameLst>
                                          <p:attrName>style.visibility</p:attrName>
                                        </p:attrNameLst>
                                      </p:cBhvr>
                                      <p:to>
                                        <p:strVal val="visible"/>
                                      </p:to>
                                    </p:set>
                                    <p:animEffect transition="in" filter="fade">
                                      <p:cBhvr>
                                        <p:cTn id="48" dur="2000"/>
                                        <p:tgtEl>
                                          <p:spTgt spid="234523"/>
                                        </p:tgtEl>
                                      </p:cBhvr>
                                    </p:animEffect>
                                  </p:childTnLst>
                                </p:cTn>
                              </p:par>
                              <p:par>
                                <p:cTn id="49" presetID="10" presetClass="entr" presetSubtype="0" fill="hold" nodeType="withEffect">
                                  <p:stCondLst>
                                    <p:cond delay="0"/>
                                  </p:stCondLst>
                                  <p:childTnLst>
                                    <p:set>
                                      <p:cBhvr>
                                        <p:cTn id="50" dur="1" fill="hold">
                                          <p:stCondLst>
                                            <p:cond delay="0"/>
                                          </p:stCondLst>
                                        </p:cTn>
                                        <p:tgtEl>
                                          <p:spTgt spid="234514"/>
                                        </p:tgtEl>
                                        <p:attrNameLst>
                                          <p:attrName>style.visibility</p:attrName>
                                        </p:attrNameLst>
                                      </p:cBhvr>
                                      <p:to>
                                        <p:strVal val="visible"/>
                                      </p:to>
                                    </p:set>
                                    <p:animEffect transition="in" filter="fade">
                                      <p:cBhvr>
                                        <p:cTn id="51" dur="2000"/>
                                        <p:tgtEl>
                                          <p:spTgt spid="2345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234526"/>
                                        </p:tgtEl>
                                        <p:attrNameLst>
                                          <p:attrName>style.visibility</p:attrName>
                                        </p:attrNameLst>
                                      </p:cBhvr>
                                      <p:to>
                                        <p:strVal val="visible"/>
                                      </p:to>
                                    </p:set>
                                    <p:animEffect transition="in" filter="fade">
                                      <p:cBhvr>
                                        <p:cTn id="56" dur="2000"/>
                                        <p:tgtEl>
                                          <p:spTgt spid="234526"/>
                                        </p:tgtEl>
                                      </p:cBhvr>
                                    </p:animEffect>
                                  </p:childTnLst>
                                </p:cTn>
                              </p:par>
                              <p:par>
                                <p:cTn id="57" presetID="10" presetClass="entr" presetSubtype="0" fill="hold" nodeType="withEffect">
                                  <p:stCondLst>
                                    <p:cond delay="0"/>
                                  </p:stCondLst>
                                  <p:childTnLst>
                                    <p:set>
                                      <p:cBhvr>
                                        <p:cTn id="58" dur="1" fill="hold">
                                          <p:stCondLst>
                                            <p:cond delay="0"/>
                                          </p:stCondLst>
                                        </p:cTn>
                                        <p:tgtEl>
                                          <p:spTgt spid="234515"/>
                                        </p:tgtEl>
                                        <p:attrNameLst>
                                          <p:attrName>style.visibility</p:attrName>
                                        </p:attrNameLst>
                                      </p:cBhvr>
                                      <p:to>
                                        <p:strVal val="visible"/>
                                      </p:to>
                                    </p:set>
                                    <p:animEffect transition="in" filter="fade">
                                      <p:cBhvr>
                                        <p:cTn id="59" dur="2000"/>
                                        <p:tgtEl>
                                          <p:spTgt spid="234515"/>
                                        </p:tgtEl>
                                      </p:cBhvr>
                                    </p:animEffect>
                                  </p:childTnLst>
                                </p:cTn>
                              </p:par>
                              <p:par>
                                <p:cTn id="60" presetID="10" presetClass="entr" presetSubtype="0" fill="hold" nodeType="withEffect">
                                  <p:stCondLst>
                                    <p:cond delay="0"/>
                                  </p:stCondLst>
                                  <p:childTnLst>
                                    <p:set>
                                      <p:cBhvr>
                                        <p:cTn id="61" dur="1" fill="hold">
                                          <p:stCondLst>
                                            <p:cond delay="0"/>
                                          </p:stCondLst>
                                        </p:cTn>
                                        <p:tgtEl>
                                          <p:spTgt spid="234525"/>
                                        </p:tgtEl>
                                        <p:attrNameLst>
                                          <p:attrName>style.visibility</p:attrName>
                                        </p:attrNameLst>
                                      </p:cBhvr>
                                      <p:to>
                                        <p:strVal val="visible"/>
                                      </p:to>
                                    </p:set>
                                    <p:animEffect transition="in" filter="fade">
                                      <p:cBhvr>
                                        <p:cTn id="62" dur="2000"/>
                                        <p:tgtEl>
                                          <p:spTgt spid="234525"/>
                                        </p:tgtEl>
                                      </p:cBhvr>
                                    </p:animEffect>
                                  </p:childTnLst>
                                </p:cTn>
                              </p:par>
                              <p:par>
                                <p:cTn id="63" presetID="10" presetClass="entr" presetSubtype="0" fill="hold" nodeType="withEffect">
                                  <p:stCondLst>
                                    <p:cond delay="0"/>
                                  </p:stCondLst>
                                  <p:childTnLst>
                                    <p:set>
                                      <p:cBhvr>
                                        <p:cTn id="64" dur="1" fill="hold">
                                          <p:stCondLst>
                                            <p:cond delay="0"/>
                                          </p:stCondLst>
                                        </p:cTn>
                                        <p:tgtEl>
                                          <p:spTgt spid="234516"/>
                                        </p:tgtEl>
                                        <p:attrNameLst>
                                          <p:attrName>style.visibility</p:attrName>
                                        </p:attrNameLst>
                                      </p:cBhvr>
                                      <p:to>
                                        <p:strVal val="visible"/>
                                      </p:to>
                                    </p:set>
                                    <p:animEffect transition="in" filter="fade">
                                      <p:cBhvr>
                                        <p:cTn id="65" dur="2000"/>
                                        <p:tgtEl>
                                          <p:spTgt spid="234516"/>
                                        </p:tgtEl>
                                      </p:cBhvr>
                                    </p:animEffect>
                                  </p:childTnLst>
                                </p:cTn>
                              </p:par>
                              <p:par>
                                <p:cTn id="66" presetID="10" presetClass="entr" presetSubtype="0" fill="hold" nodeType="withEffect">
                                  <p:stCondLst>
                                    <p:cond delay="0"/>
                                  </p:stCondLst>
                                  <p:childTnLst>
                                    <p:set>
                                      <p:cBhvr>
                                        <p:cTn id="67" dur="1" fill="hold">
                                          <p:stCondLst>
                                            <p:cond delay="0"/>
                                          </p:stCondLst>
                                        </p:cTn>
                                        <p:tgtEl>
                                          <p:spTgt spid="234524"/>
                                        </p:tgtEl>
                                        <p:attrNameLst>
                                          <p:attrName>style.visibility</p:attrName>
                                        </p:attrNameLst>
                                      </p:cBhvr>
                                      <p:to>
                                        <p:strVal val="visible"/>
                                      </p:to>
                                    </p:set>
                                    <p:animEffect transition="in" filter="fade">
                                      <p:cBhvr>
                                        <p:cTn id="68" dur="2000"/>
                                        <p:tgtEl>
                                          <p:spTgt spid="234524"/>
                                        </p:tgtEl>
                                      </p:cBhvr>
                                    </p:animEffect>
                                  </p:childTnLst>
                                </p:cTn>
                              </p:par>
                              <p:par>
                                <p:cTn id="69" presetID="10" presetClass="entr" presetSubtype="0" fill="hold" nodeType="withEffect">
                                  <p:stCondLst>
                                    <p:cond delay="0"/>
                                  </p:stCondLst>
                                  <p:childTnLst>
                                    <p:set>
                                      <p:cBhvr>
                                        <p:cTn id="70" dur="1" fill="hold">
                                          <p:stCondLst>
                                            <p:cond delay="0"/>
                                          </p:stCondLst>
                                        </p:cTn>
                                        <p:tgtEl>
                                          <p:spTgt spid="234506"/>
                                        </p:tgtEl>
                                        <p:attrNameLst>
                                          <p:attrName>style.visibility</p:attrName>
                                        </p:attrNameLst>
                                      </p:cBhvr>
                                      <p:to>
                                        <p:strVal val="visible"/>
                                      </p:to>
                                    </p:set>
                                    <p:animEffect transition="in" filter="fade">
                                      <p:cBhvr>
                                        <p:cTn id="71" dur="2000"/>
                                        <p:tgtEl>
                                          <p:spTgt spid="234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92D3C-DBD8-44CC-1682-8B7C33CFA6FD}"/>
            </a:ext>
          </a:extLst>
        </p:cNvPr>
        <p:cNvGrpSpPr/>
        <p:nvPr/>
      </p:nvGrpSpPr>
      <p:grpSpPr>
        <a:xfrm>
          <a:off x="0" y="0"/>
          <a:ext cx="0" cy="0"/>
          <a:chOff x="0" y="0"/>
          <a:chExt cx="0" cy="0"/>
        </a:xfrm>
      </p:grpSpPr>
      <p:pic>
        <p:nvPicPr>
          <p:cNvPr id="61441" name="Picture 6" descr="FinalSetup1.JPG">
            <a:extLst>
              <a:ext uri="{FF2B5EF4-FFF2-40B4-BE49-F238E27FC236}">
                <a16:creationId xmlns:a16="http://schemas.microsoft.com/office/drawing/2014/main" id="{F6734BD4-7643-EEA5-1E08-B85DCA0024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1179513"/>
            <a:ext cx="5281613"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2" name="Group 3">
            <a:extLst>
              <a:ext uri="{FF2B5EF4-FFF2-40B4-BE49-F238E27FC236}">
                <a16:creationId xmlns:a16="http://schemas.microsoft.com/office/drawing/2014/main" id="{3B761C77-9B36-49E5-D12E-F62E30EF21B4}"/>
              </a:ext>
            </a:extLst>
          </p:cNvPr>
          <p:cNvGrpSpPr>
            <a:grpSpLocks/>
          </p:cNvGrpSpPr>
          <p:nvPr>
            <p:custDataLst>
              <p:tags r:id="rId1"/>
            </p:custDataLst>
          </p:nvPr>
        </p:nvGrpSpPr>
        <p:grpSpPr bwMode="auto">
          <a:xfrm>
            <a:off x="0" y="0"/>
            <a:ext cx="317500" cy="762000"/>
            <a:chOff x="1240" y="1968"/>
            <a:chExt cx="960" cy="960"/>
          </a:xfrm>
        </p:grpSpPr>
        <p:sp>
          <p:nvSpPr>
            <p:cNvPr id="61468" name="Rectangle 4">
              <a:extLst>
                <a:ext uri="{FF2B5EF4-FFF2-40B4-BE49-F238E27FC236}">
                  <a16:creationId xmlns:a16="http://schemas.microsoft.com/office/drawing/2014/main" id="{3752139A-334D-4C31-7268-83995E9A85B0}"/>
                </a:ext>
              </a:extLst>
            </p:cNvPr>
            <p:cNvSpPr>
              <a:spLocks noChangeArrowheads="1"/>
            </p:cNvSpPr>
            <p:nvPr>
              <p:custDataLst>
                <p:tags r:id="rId9"/>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69" name="Text Placeholder 2">
              <a:extLst>
                <a:ext uri="{FF2B5EF4-FFF2-40B4-BE49-F238E27FC236}">
                  <a16:creationId xmlns:a16="http://schemas.microsoft.com/office/drawing/2014/main" id="{0D4F5E53-542E-370C-7CB9-1334CEA6DB8C}"/>
                </a:ext>
              </a:extLst>
            </p:cNvPr>
            <p:cNvSpPr>
              <a:spLocks/>
            </p:cNvSpPr>
            <p:nvPr>
              <p:custDataLst>
                <p:tags r:id="rId10"/>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1</a:t>
              </a:r>
            </a:p>
          </p:txBody>
        </p:sp>
      </p:grpSp>
      <p:sp>
        <p:nvSpPr>
          <p:cNvPr id="61443" name="Rectangle 6">
            <a:extLst>
              <a:ext uri="{FF2B5EF4-FFF2-40B4-BE49-F238E27FC236}">
                <a16:creationId xmlns:a16="http://schemas.microsoft.com/office/drawing/2014/main" id="{DD41114E-5FF3-E581-AEA4-68BF8010FBDB}"/>
              </a:ext>
            </a:extLst>
          </p:cNvPr>
          <p:cNvSpPr>
            <a:spLocks/>
          </p:cNvSpPr>
          <p:nvPr>
            <p:custDataLst>
              <p:tags r:id="rId2"/>
            </p:custDataLst>
          </p:nvPr>
        </p:nvSpPr>
        <p:spPr bwMode="auto">
          <a:xfrm>
            <a:off x="457200" y="76200"/>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a:solidFill>
                  <a:schemeClr val="tx2"/>
                </a:solidFill>
              </a:rPr>
              <a:t>Enrolment kit details</a:t>
            </a:r>
          </a:p>
        </p:txBody>
      </p:sp>
      <p:sp>
        <p:nvSpPr>
          <p:cNvPr id="103" name="Oval 102">
            <a:extLst>
              <a:ext uri="{FF2B5EF4-FFF2-40B4-BE49-F238E27FC236}">
                <a16:creationId xmlns:a16="http://schemas.microsoft.com/office/drawing/2014/main" id="{C46ACAC3-8C95-8AFA-DB3F-829BD4586225}"/>
              </a:ext>
            </a:extLst>
          </p:cNvPr>
          <p:cNvSpPr/>
          <p:nvPr/>
        </p:nvSpPr>
        <p:spPr>
          <a:xfrm>
            <a:off x="2362200" y="2133600"/>
            <a:ext cx="357188" cy="3095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400">
                <a:solidFill>
                  <a:srgbClr val="FFFFFF"/>
                </a:solidFill>
                <a:cs typeface="Arial" charset="0"/>
              </a:rPr>
              <a:t>1</a:t>
            </a:r>
            <a:endParaRPr lang="en-IN" sz="1400">
              <a:solidFill>
                <a:srgbClr val="FFFFFF"/>
              </a:solidFill>
              <a:cs typeface="Arial" charset="0"/>
            </a:endParaRPr>
          </a:p>
        </p:txBody>
      </p:sp>
      <p:sp>
        <p:nvSpPr>
          <p:cNvPr id="104" name="Oval 103">
            <a:extLst>
              <a:ext uri="{FF2B5EF4-FFF2-40B4-BE49-F238E27FC236}">
                <a16:creationId xmlns:a16="http://schemas.microsoft.com/office/drawing/2014/main" id="{0B9B974E-5CAF-4596-C77B-E1BA586684DD}"/>
              </a:ext>
            </a:extLst>
          </p:cNvPr>
          <p:cNvSpPr/>
          <p:nvPr/>
        </p:nvSpPr>
        <p:spPr>
          <a:xfrm>
            <a:off x="3757613" y="2133600"/>
            <a:ext cx="357187" cy="3095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400">
                <a:solidFill>
                  <a:srgbClr val="FFFFFF"/>
                </a:solidFill>
                <a:cs typeface="Arial" charset="0"/>
              </a:rPr>
              <a:t>2</a:t>
            </a:r>
            <a:endParaRPr lang="en-IN" sz="1400">
              <a:solidFill>
                <a:srgbClr val="FFFFFF"/>
              </a:solidFill>
              <a:cs typeface="Arial" charset="0"/>
            </a:endParaRPr>
          </a:p>
        </p:txBody>
      </p:sp>
      <p:sp>
        <p:nvSpPr>
          <p:cNvPr id="106" name="Oval 105">
            <a:extLst>
              <a:ext uri="{FF2B5EF4-FFF2-40B4-BE49-F238E27FC236}">
                <a16:creationId xmlns:a16="http://schemas.microsoft.com/office/drawing/2014/main" id="{863B6CB9-D948-E2DE-16F6-4CD8F2CCF8B6}"/>
              </a:ext>
            </a:extLst>
          </p:cNvPr>
          <p:cNvSpPr/>
          <p:nvPr/>
        </p:nvSpPr>
        <p:spPr>
          <a:xfrm>
            <a:off x="3059113" y="3195638"/>
            <a:ext cx="357187" cy="3095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400">
                <a:solidFill>
                  <a:srgbClr val="FFFFFF"/>
                </a:solidFill>
                <a:cs typeface="Arial" charset="0"/>
              </a:rPr>
              <a:t>3</a:t>
            </a:r>
            <a:endParaRPr lang="en-IN" sz="1400">
              <a:solidFill>
                <a:srgbClr val="FFFFFF"/>
              </a:solidFill>
              <a:cs typeface="Arial" charset="0"/>
            </a:endParaRPr>
          </a:p>
        </p:txBody>
      </p:sp>
      <p:sp>
        <p:nvSpPr>
          <p:cNvPr id="107" name="Oval 106">
            <a:extLst>
              <a:ext uri="{FF2B5EF4-FFF2-40B4-BE49-F238E27FC236}">
                <a16:creationId xmlns:a16="http://schemas.microsoft.com/office/drawing/2014/main" id="{FCE5D08E-FC74-A458-1513-507C7AAA4BDE}"/>
              </a:ext>
            </a:extLst>
          </p:cNvPr>
          <p:cNvSpPr/>
          <p:nvPr/>
        </p:nvSpPr>
        <p:spPr>
          <a:xfrm>
            <a:off x="1371600" y="4038600"/>
            <a:ext cx="357188" cy="3095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400">
                <a:solidFill>
                  <a:srgbClr val="FFFFFF"/>
                </a:solidFill>
                <a:cs typeface="Arial" charset="0"/>
              </a:rPr>
              <a:t>4</a:t>
            </a:r>
          </a:p>
        </p:txBody>
      </p:sp>
      <p:sp>
        <p:nvSpPr>
          <p:cNvPr id="108" name="Oval 107">
            <a:extLst>
              <a:ext uri="{FF2B5EF4-FFF2-40B4-BE49-F238E27FC236}">
                <a16:creationId xmlns:a16="http://schemas.microsoft.com/office/drawing/2014/main" id="{936D51A2-E27F-36D2-AC57-5A321754C708}"/>
              </a:ext>
            </a:extLst>
          </p:cNvPr>
          <p:cNvSpPr/>
          <p:nvPr/>
        </p:nvSpPr>
        <p:spPr>
          <a:xfrm>
            <a:off x="2133600" y="4038600"/>
            <a:ext cx="357188" cy="3095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400">
                <a:solidFill>
                  <a:srgbClr val="FFFFFF"/>
                </a:solidFill>
                <a:cs typeface="Arial" charset="0"/>
              </a:rPr>
              <a:t>5</a:t>
            </a:r>
          </a:p>
        </p:txBody>
      </p:sp>
      <p:sp>
        <p:nvSpPr>
          <p:cNvPr id="109" name="Oval 108">
            <a:extLst>
              <a:ext uri="{FF2B5EF4-FFF2-40B4-BE49-F238E27FC236}">
                <a16:creationId xmlns:a16="http://schemas.microsoft.com/office/drawing/2014/main" id="{B6E91841-3E77-7BD4-5496-A5AE5EC7AB14}"/>
              </a:ext>
            </a:extLst>
          </p:cNvPr>
          <p:cNvSpPr/>
          <p:nvPr/>
        </p:nvSpPr>
        <p:spPr>
          <a:xfrm>
            <a:off x="4824413" y="4038600"/>
            <a:ext cx="357187" cy="3095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400">
                <a:solidFill>
                  <a:srgbClr val="FFFFFF"/>
                </a:solidFill>
                <a:cs typeface="Arial" charset="0"/>
              </a:rPr>
              <a:t>6</a:t>
            </a:r>
          </a:p>
        </p:txBody>
      </p:sp>
      <p:sp>
        <p:nvSpPr>
          <p:cNvPr id="2" name="Oval 102">
            <a:extLst>
              <a:ext uri="{FF2B5EF4-FFF2-40B4-BE49-F238E27FC236}">
                <a16:creationId xmlns:a16="http://schemas.microsoft.com/office/drawing/2014/main" id="{07BC521A-6AD8-4E2E-F292-B1C8E1AB438F}"/>
              </a:ext>
            </a:extLst>
          </p:cNvPr>
          <p:cNvSpPr/>
          <p:nvPr/>
        </p:nvSpPr>
        <p:spPr>
          <a:xfrm>
            <a:off x="5867400" y="1824038"/>
            <a:ext cx="357188" cy="3095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400">
                <a:solidFill>
                  <a:srgbClr val="FFFFFF"/>
                </a:solidFill>
                <a:cs typeface="Arial" charset="0"/>
              </a:rPr>
              <a:t>1</a:t>
            </a:r>
            <a:endParaRPr lang="en-IN" sz="1400">
              <a:solidFill>
                <a:srgbClr val="FFFFFF"/>
              </a:solidFill>
              <a:cs typeface="Arial" charset="0"/>
            </a:endParaRPr>
          </a:p>
        </p:txBody>
      </p:sp>
      <p:sp>
        <p:nvSpPr>
          <p:cNvPr id="3" name="Oval 103">
            <a:extLst>
              <a:ext uri="{FF2B5EF4-FFF2-40B4-BE49-F238E27FC236}">
                <a16:creationId xmlns:a16="http://schemas.microsoft.com/office/drawing/2014/main" id="{E98F4823-EF72-1E68-B7FA-4171D62E6750}"/>
              </a:ext>
            </a:extLst>
          </p:cNvPr>
          <p:cNvSpPr/>
          <p:nvPr/>
        </p:nvSpPr>
        <p:spPr>
          <a:xfrm>
            <a:off x="5867400" y="2417763"/>
            <a:ext cx="357188" cy="3095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400">
                <a:solidFill>
                  <a:srgbClr val="FFFFFF"/>
                </a:solidFill>
                <a:cs typeface="Arial" charset="0"/>
              </a:rPr>
              <a:t>2</a:t>
            </a:r>
            <a:endParaRPr lang="en-IN" sz="1400">
              <a:solidFill>
                <a:srgbClr val="FFFFFF"/>
              </a:solidFill>
              <a:cs typeface="Arial" charset="0"/>
            </a:endParaRPr>
          </a:p>
        </p:txBody>
      </p:sp>
      <p:sp>
        <p:nvSpPr>
          <p:cNvPr id="4" name="Oval 105">
            <a:extLst>
              <a:ext uri="{FF2B5EF4-FFF2-40B4-BE49-F238E27FC236}">
                <a16:creationId xmlns:a16="http://schemas.microsoft.com/office/drawing/2014/main" id="{AE7C19E3-BBF9-B925-4A1E-7F2986668D35}"/>
              </a:ext>
            </a:extLst>
          </p:cNvPr>
          <p:cNvSpPr/>
          <p:nvPr/>
        </p:nvSpPr>
        <p:spPr>
          <a:xfrm>
            <a:off x="5867400" y="3136900"/>
            <a:ext cx="357188" cy="3095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400">
                <a:solidFill>
                  <a:srgbClr val="FFFFFF"/>
                </a:solidFill>
                <a:cs typeface="Arial" charset="0"/>
              </a:rPr>
              <a:t>3</a:t>
            </a:r>
            <a:endParaRPr lang="en-IN" sz="1400">
              <a:solidFill>
                <a:srgbClr val="FFFFFF"/>
              </a:solidFill>
              <a:cs typeface="Arial" charset="0"/>
            </a:endParaRPr>
          </a:p>
        </p:txBody>
      </p:sp>
      <p:sp>
        <p:nvSpPr>
          <p:cNvPr id="5" name="Oval 106">
            <a:extLst>
              <a:ext uri="{FF2B5EF4-FFF2-40B4-BE49-F238E27FC236}">
                <a16:creationId xmlns:a16="http://schemas.microsoft.com/office/drawing/2014/main" id="{23123D1C-2743-2940-282D-7B0ED63B12BE}"/>
              </a:ext>
            </a:extLst>
          </p:cNvPr>
          <p:cNvSpPr/>
          <p:nvPr/>
        </p:nvSpPr>
        <p:spPr>
          <a:xfrm>
            <a:off x="5867400" y="3732213"/>
            <a:ext cx="357188" cy="3095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400">
                <a:solidFill>
                  <a:srgbClr val="FFFFFF"/>
                </a:solidFill>
                <a:cs typeface="Arial" charset="0"/>
              </a:rPr>
              <a:t>4</a:t>
            </a:r>
          </a:p>
        </p:txBody>
      </p:sp>
      <p:sp>
        <p:nvSpPr>
          <p:cNvPr id="6" name="Oval 107">
            <a:extLst>
              <a:ext uri="{FF2B5EF4-FFF2-40B4-BE49-F238E27FC236}">
                <a16:creationId xmlns:a16="http://schemas.microsoft.com/office/drawing/2014/main" id="{D5868AD5-6B97-A15B-8BBD-F30DF01FB93D}"/>
              </a:ext>
            </a:extLst>
          </p:cNvPr>
          <p:cNvSpPr/>
          <p:nvPr/>
        </p:nvSpPr>
        <p:spPr>
          <a:xfrm>
            <a:off x="5867400" y="4325938"/>
            <a:ext cx="357188" cy="3095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400">
                <a:solidFill>
                  <a:srgbClr val="FFFFFF"/>
                </a:solidFill>
                <a:cs typeface="Arial" charset="0"/>
              </a:rPr>
              <a:t>5</a:t>
            </a:r>
          </a:p>
        </p:txBody>
      </p:sp>
      <p:sp>
        <p:nvSpPr>
          <p:cNvPr id="7" name="Oval 108">
            <a:extLst>
              <a:ext uri="{FF2B5EF4-FFF2-40B4-BE49-F238E27FC236}">
                <a16:creationId xmlns:a16="http://schemas.microsoft.com/office/drawing/2014/main" id="{F8BF0FF4-E613-298B-57F9-96EC94786FEA}"/>
              </a:ext>
            </a:extLst>
          </p:cNvPr>
          <p:cNvSpPr/>
          <p:nvPr/>
        </p:nvSpPr>
        <p:spPr>
          <a:xfrm>
            <a:off x="5867400" y="4921250"/>
            <a:ext cx="357188" cy="3095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400">
                <a:solidFill>
                  <a:srgbClr val="FFFFFF"/>
                </a:solidFill>
                <a:cs typeface="Arial" charset="0"/>
              </a:rPr>
              <a:t>6</a:t>
            </a:r>
          </a:p>
        </p:txBody>
      </p:sp>
      <p:grpSp>
        <p:nvGrpSpPr>
          <p:cNvPr id="61456" name="Group 19">
            <a:extLst>
              <a:ext uri="{FF2B5EF4-FFF2-40B4-BE49-F238E27FC236}">
                <a16:creationId xmlns:a16="http://schemas.microsoft.com/office/drawing/2014/main" id="{861BB3CD-6F02-B038-6271-CC302D0A6372}"/>
              </a:ext>
            </a:extLst>
          </p:cNvPr>
          <p:cNvGrpSpPr>
            <a:grpSpLocks/>
          </p:cNvGrpSpPr>
          <p:nvPr>
            <p:custDataLst>
              <p:tags r:id="rId3"/>
            </p:custDataLst>
          </p:nvPr>
        </p:nvGrpSpPr>
        <p:grpSpPr bwMode="auto">
          <a:xfrm>
            <a:off x="5791200" y="1179513"/>
            <a:ext cx="3276600" cy="304800"/>
            <a:chOff x="1240" y="1968"/>
            <a:chExt cx="960" cy="960"/>
          </a:xfrm>
        </p:grpSpPr>
        <p:sp>
          <p:nvSpPr>
            <p:cNvPr id="61466" name="Rectangle 20">
              <a:extLst>
                <a:ext uri="{FF2B5EF4-FFF2-40B4-BE49-F238E27FC236}">
                  <a16:creationId xmlns:a16="http://schemas.microsoft.com/office/drawing/2014/main" id="{E583B5DA-E6F5-B631-5D66-A47AB2FBD8E1}"/>
                </a:ext>
              </a:extLst>
            </p:cNvPr>
            <p:cNvSpPr>
              <a:spLocks noChangeArrowheads="1"/>
            </p:cNvSpPr>
            <p:nvPr>
              <p:custDataLst>
                <p:tags r:id="rId7"/>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67" name="Text Placeholder 2">
              <a:extLst>
                <a:ext uri="{FF2B5EF4-FFF2-40B4-BE49-F238E27FC236}">
                  <a16:creationId xmlns:a16="http://schemas.microsoft.com/office/drawing/2014/main" id="{72A70484-7254-5CE6-5EFA-C87AB570D1C9}"/>
                </a:ext>
              </a:extLst>
            </p:cNvPr>
            <p:cNvSpPr>
              <a:spLocks/>
            </p:cNvSpPr>
            <p:nvPr>
              <p:custDataLst>
                <p:tags r:id="rId8"/>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Item-wise description</a:t>
              </a:r>
              <a:endParaRPr lang="en-IN" altLang="en-US" sz="1600">
                <a:solidFill>
                  <a:schemeClr val="bg1"/>
                </a:solidFill>
              </a:endParaRPr>
            </a:p>
          </p:txBody>
        </p:sp>
      </p:grpSp>
      <p:grpSp>
        <p:nvGrpSpPr>
          <p:cNvPr id="61457" name="Group 22">
            <a:extLst>
              <a:ext uri="{FF2B5EF4-FFF2-40B4-BE49-F238E27FC236}">
                <a16:creationId xmlns:a16="http://schemas.microsoft.com/office/drawing/2014/main" id="{62F574F9-425D-654B-DDF2-7B32D03D89F5}"/>
              </a:ext>
            </a:extLst>
          </p:cNvPr>
          <p:cNvGrpSpPr>
            <a:grpSpLocks/>
          </p:cNvGrpSpPr>
          <p:nvPr>
            <p:custDataLst>
              <p:tags r:id="rId4"/>
            </p:custDataLst>
          </p:nvPr>
        </p:nvGrpSpPr>
        <p:grpSpPr bwMode="auto">
          <a:xfrm>
            <a:off x="5791200" y="1484313"/>
            <a:ext cx="3276600" cy="4078287"/>
            <a:chOff x="1240" y="1968"/>
            <a:chExt cx="960" cy="960"/>
          </a:xfrm>
        </p:grpSpPr>
        <p:sp>
          <p:nvSpPr>
            <p:cNvPr id="61464" name="Rectangle 23">
              <a:extLst>
                <a:ext uri="{FF2B5EF4-FFF2-40B4-BE49-F238E27FC236}">
                  <a16:creationId xmlns:a16="http://schemas.microsoft.com/office/drawing/2014/main" id="{FEB58A97-FA31-BF0A-4033-0C1435DACE45}"/>
                </a:ext>
              </a:extLst>
            </p:cNvPr>
            <p:cNvSpPr>
              <a:spLocks noChangeArrowheads="1"/>
            </p:cNvSpPr>
            <p:nvPr>
              <p:custDataLst>
                <p:tags r:id="rId5"/>
              </p:custDataLst>
            </p:nvPr>
          </p:nvSpPr>
          <p:spPr bwMode="auto">
            <a:xfrm>
              <a:off x="1240" y="196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65" name="Text Placeholder 2">
              <a:extLst>
                <a:ext uri="{FF2B5EF4-FFF2-40B4-BE49-F238E27FC236}">
                  <a16:creationId xmlns:a16="http://schemas.microsoft.com/office/drawing/2014/main" id="{75DCD2FC-FC91-C9E1-395A-1763D0AE6A3A}"/>
                </a:ext>
              </a:extLst>
            </p:cNvPr>
            <p:cNvSpPr>
              <a:spLocks/>
            </p:cNvSpPr>
            <p:nvPr>
              <p:custDataLst>
                <p:tags r:id="rId6"/>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1800"/>
            </a:p>
          </p:txBody>
        </p:sp>
      </p:grpSp>
      <p:sp>
        <p:nvSpPr>
          <p:cNvPr id="61458" name="Text Placeholder 2">
            <a:extLst>
              <a:ext uri="{FF2B5EF4-FFF2-40B4-BE49-F238E27FC236}">
                <a16:creationId xmlns:a16="http://schemas.microsoft.com/office/drawing/2014/main" id="{B29BA02C-385B-CC35-1BC6-05EB4F79C0AE}"/>
              </a:ext>
            </a:extLst>
          </p:cNvPr>
          <p:cNvSpPr>
            <a:spLocks/>
          </p:cNvSpPr>
          <p:nvPr/>
        </p:nvSpPr>
        <p:spPr bwMode="auto">
          <a:xfrm>
            <a:off x="6324600" y="1824038"/>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t>Laptop with enrolment client</a:t>
            </a:r>
            <a:endParaRPr lang="en-IN" altLang="en-US" sz="1600"/>
          </a:p>
        </p:txBody>
      </p:sp>
      <p:sp>
        <p:nvSpPr>
          <p:cNvPr id="61459" name="Text Placeholder 2">
            <a:extLst>
              <a:ext uri="{FF2B5EF4-FFF2-40B4-BE49-F238E27FC236}">
                <a16:creationId xmlns:a16="http://schemas.microsoft.com/office/drawing/2014/main" id="{A5616FF5-E9E3-4440-2535-86E4984B772F}"/>
              </a:ext>
            </a:extLst>
          </p:cNvPr>
          <p:cNvSpPr>
            <a:spLocks/>
          </p:cNvSpPr>
          <p:nvPr/>
        </p:nvSpPr>
        <p:spPr bwMode="auto">
          <a:xfrm>
            <a:off x="6324600" y="2417763"/>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t>2</a:t>
            </a:r>
            <a:r>
              <a:rPr lang="en-US" altLang="en-US" sz="1600" baseline="30000"/>
              <a:t>nd</a:t>
            </a:r>
            <a:r>
              <a:rPr lang="en-US" altLang="en-US" sz="1600"/>
              <a:t> monitor for live data verification by resident </a:t>
            </a:r>
            <a:endParaRPr lang="en-IN" altLang="en-US" sz="1600"/>
          </a:p>
        </p:txBody>
      </p:sp>
      <p:sp>
        <p:nvSpPr>
          <p:cNvPr id="61460" name="Text Placeholder 2">
            <a:extLst>
              <a:ext uri="{FF2B5EF4-FFF2-40B4-BE49-F238E27FC236}">
                <a16:creationId xmlns:a16="http://schemas.microsoft.com/office/drawing/2014/main" id="{5D7C8046-6A28-4221-5EED-03B34F062735}"/>
              </a:ext>
            </a:extLst>
          </p:cNvPr>
          <p:cNvSpPr>
            <a:spLocks/>
          </p:cNvSpPr>
          <p:nvPr/>
        </p:nvSpPr>
        <p:spPr bwMode="auto">
          <a:xfrm>
            <a:off x="6324600" y="31369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IN" altLang="en-US" sz="1600"/>
              <a:t>Camera for photo capture</a:t>
            </a:r>
          </a:p>
        </p:txBody>
      </p:sp>
      <p:sp>
        <p:nvSpPr>
          <p:cNvPr id="61461" name="Text Placeholder 2">
            <a:extLst>
              <a:ext uri="{FF2B5EF4-FFF2-40B4-BE49-F238E27FC236}">
                <a16:creationId xmlns:a16="http://schemas.microsoft.com/office/drawing/2014/main" id="{9A8F5A0C-1ACA-3737-85CC-6B91B136BCD0}"/>
              </a:ext>
            </a:extLst>
          </p:cNvPr>
          <p:cNvSpPr>
            <a:spLocks/>
          </p:cNvSpPr>
          <p:nvPr/>
        </p:nvSpPr>
        <p:spPr bwMode="auto">
          <a:xfrm>
            <a:off x="6324600" y="3732213"/>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t>Iris scanner</a:t>
            </a:r>
            <a:endParaRPr lang="en-IN" altLang="en-US" sz="1600"/>
          </a:p>
        </p:txBody>
      </p:sp>
      <p:sp>
        <p:nvSpPr>
          <p:cNvPr id="61462" name="Text Placeholder 2">
            <a:extLst>
              <a:ext uri="{FF2B5EF4-FFF2-40B4-BE49-F238E27FC236}">
                <a16:creationId xmlns:a16="http://schemas.microsoft.com/office/drawing/2014/main" id="{628D1910-DB28-A778-5E99-CC1DB8FDC05C}"/>
              </a:ext>
            </a:extLst>
          </p:cNvPr>
          <p:cNvSpPr>
            <a:spLocks/>
          </p:cNvSpPr>
          <p:nvPr/>
        </p:nvSpPr>
        <p:spPr bwMode="auto">
          <a:xfrm>
            <a:off x="6324600" y="4325938"/>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t>Fingerprint slap scanner</a:t>
            </a:r>
            <a:endParaRPr lang="en-IN" altLang="en-US" sz="1600"/>
          </a:p>
        </p:txBody>
      </p:sp>
      <p:sp>
        <p:nvSpPr>
          <p:cNvPr id="61463" name="Text Placeholder 2">
            <a:extLst>
              <a:ext uri="{FF2B5EF4-FFF2-40B4-BE49-F238E27FC236}">
                <a16:creationId xmlns:a16="http://schemas.microsoft.com/office/drawing/2014/main" id="{265941E1-CDFB-BC81-839E-9F54FB026C55}"/>
              </a:ext>
            </a:extLst>
          </p:cNvPr>
          <p:cNvSpPr>
            <a:spLocks/>
          </p:cNvSpPr>
          <p:nvPr/>
        </p:nvSpPr>
        <p:spPr bwMode="auto">
          <a:xfrm>
            <a:off x="6324600" y="492125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t>Enrolment kit box</a:t>
            </a:r>
            <a:endParaRPr lang="en-IN" altLang="en-US" sz="1600"/>
          </a:p>
        </p:txBody>
      </p:sp>
    </p:spTree>
    <p:extLst>
      <p:ext uri="{BB962C8B-B14F-4D97-AF65-F5344CB8AC3E}">
        <p14:creationId xmlns:p14="http://schemas.microsoft.com/office/powerpoint/2010/main" val="72758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C:\Users\shankar.maruwada\Pictures\2010-09-24\IMG_9974 (Small).JPG">
            <a:extLst>
              <a:ext uri="{FF2B5EF4-FFF2-40B4-BE49-F238E27FC236}">
                <a16:creationId xmlns:a16="http://schemas.microsoft.com/office/drawing/2014/main" id="{60E77352-C65B-57CA-53C3-E213CEA6E1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1509713"/>
            <a:ext cx="69723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4" name="Group 4">
            <a:extLst>
              <a:ext uri="{FF2B5EF4-FFF2-40B4-BE49-F238E27FC236}">
                <a16:creationId xmlns:a16="http://schemas.microsoft.com/office/drawing/2014/main" id="{C121DFA1-2647-31F8-F921-860D8F789E95}"/>
              </a:ext>
            </a:extLst>
          </p:cNvPr>
          <p:cNvGrpSpPr>
            <a:grpSpLocks/>
          </p:cNvGrpSpPr>
          <p:nvPr>
            <p:custDataLst>
              <p:tags r:id="rId1"/>
            </p:custDataLst>
          </p:nvPr>
        </p:nvGrpSpPr>
        <p:grpSpPr bwMode="auto">
          <a:xfrm>
            <a:off x="0" y="0"/>
            <a:ext cx="317500" cy="762000"/>
            <a:chOff x="1240" y="1968"/>
            <a:chExt cx="960" cy="960"/>
          </a:xfrm>
        </p:grpSpPr>
        <p:sp>
          <p:nvSpPr>
            <p:cNvPr id="69636" name="Rectangle 5">
              <a:extLst>
                <a:ext uri="{FF2B5EF4-FFF2-40B4-BE49-F238E27FC236}">
                  <a16:creationId xmlns:a16="http://schemas.microsoft.com/office/drawing/2014/main" id="{8F84E2B4-0091-9FFC-7196-3BD62950BA0E}"/>
                </a:ext>
              </a:extLst>
            </p:cNvPr>
            <p:cNvSpPr>
              <a:spLocks noChangeArrowheads="1"/>
            </p:cNvSpPr>
            <p:nvPr>
              <p:custDataLst>
                <p:tags r:id="rId3"/>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9637" name="Text Placeholder 2">
              <a:extLst>
                <a:ext uri="{FF2B5EF4-FFF2-40B4-BE49-F238E27FC236}">
                  <a16:creationId xmlns:a16="http://schemas.microsoft.com/office/drawing/2014/main" id="{7A74B939-D68B-15E9-58D1-DAC9129F1AE1}"/>
                </a:ext>
              </a:extLst>
            </p:cNvPr>
            <p:cNvSpPr>
              <a:spLocks/>
            </p:cNvSpPr>
            <p:nvPr>
              <p:custDataLst>
                <p:tags r:id="rId4"/>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1</a:t>
              </a:r>
            </a:p>
          </p:txBody>
        </p:sp>
      </p:grpSp>
      <p:sp>
        <p:nvSpPr>
          <p:cNvPr id="69635" name="Rectangle 7">
            <a:extLst>
              <a:ext uri="{FF2B5EF4-FFF2-40B4-BE49-F238E27FC236}">
                <a16:creationId xmlns:a16="http://schemas.microsoft.com/office/drawing/2014/main" id="{F19B7E40-D37D-F6AD-CE68-FE452F64A9DF}"/>
              </a:ext>
            </a:extLst>
          </p:cNvPr>
          <p:cNvSpPr>
            <a:spLocks/>
          </p:cNvSpPr>
          <p:nvPr>
            <p:custDataLst>
              <p:tags r:id="rId2"/>
            </p:custDataLst>
          </p:nvPr>
        </p:nvSpPr>
        <p:spPr bwMode="auto">
          <a:xfrm>
            <a:off x="395288" y="76200"/>
            <a:ext cx="8686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a:solidFill>
                  <a:schemeClr val="tx2"/>
                </a:solidFill>
              </a:rPr>
              <a:t>Review screen for resident to confirm data entered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24411-BDF9-01A1-A7C7-418E152D185E}"/>
            </a:ext>
          </a:extLst>
        </p:cNvPr>
        <p:cNvGrpSpPr/>
        <p:nvPr/>
      </p:nvGrpSpPr>
      <p:grpSpPr>
        <a:xfrm>
          <a:off x="0" y="0"/>
          <a:ext cx="0" cy="0"/>
          <a:chOff x="0" y="0"/>
          <a:chExt cx="0" cy="0"/>
        </a:xfrm>
      </p:grpSpPr>
      <p:pic>
        <p:nvPicPr>
          <p:cNvPr id="71681" name="Picture 1" descr="C:\Users\shankar.maruwada\Pictures\2010-09-24\IMG_9981 (Small).JPG">
            <a:extLst>
              <a:ext uri="{FF2B5EF4-FFF2-40B4-BE49-F238E27FC236}">
                <a16:creationId xmlns:a16="http://schemas.microsoft.com/office/drawing/2014/main" id="{61DB833E-8728-BE6D-75B1-AC7E3D0AED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0152" t="10829" r="2065" b="7182"/>
          <a:stretch>
            <a:fillRect/>
          </a:stretch>
        </p:blipFill>
        <p:spPr bwMode="auto">
          <a:xfrm>
            <a:off x="1114425" y="1557338"/>
            <a:ext cx="72739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82" name="Group 4">
            <a:extLst>
              <a:ext uri="{FF2B5EF4-FFF2-40B4-BE49-F238E27FC236}">
                <a16:creationId xmlns:a16="http://schemas.microsoft.com/office/drawing/2014/main" id="{37C8CBF7-D917-B6F1-EFA4-22A732EFE7C8}"/>
              </a:ext>
            </a:extLst>
          </p:cNvPr>
          <p:cNvGrpSpPr>
            <a:grpSpLocks/>
          </p:cNvGrpSpPr>
          <p:nvPr>
            <p:custDataLst>
              <p:tags r:id="rId1"/>
            </p:custDataLst>
          </p:nvPr>
        </p:nvGrpSpPr>
        <p:grpSpPr bwMode="auto">
          <a:xfrm>
            <a:off x="0" y="0"/>
            <a:ext cx="317500" cy="762000"/>
            <a:chOff x="1240" y="1968"/>
            <a:chExt cx="960" cy="960"/>
          </a:xfrm>
        </p:grpSpPr>
        <p:sp>
          <p:nvSpPr>
            <p:cNvPr id="71684" name="Rectangle 5">
              <a:extLst>
                <a:ext uri="{FF2B5EF4-FFF2-40B4-BE49-F238E27FC236}">
                  <a16:creationId xmlns:a16="http://schemas.microsoft.com/office/drawing/2014/main" id="{B4C64A31-C2D1-D2A2-14FF-543B9F065EE3}"/>
                </a:ext>
              </a:extLst>
            </p:cNvPr>
            <p:cNvSpPr>
              <a:spLocks noChangeArrowheads="1"/>
            </p:cNvSpPr>
            <p:nvPr>
              <p:custDataLst>
                <p:tags r:id="rId3"/>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1685" name="Text Placeholder 2">
              <a:extLst>
                <a:ext uri="{FF2B5EF4-FFF2-40B4-BE49-F238E27FC236}">
                  <a16:creationId xmlns:a16="http://schemas.microsoft.com/office/drawing/2014/main" id="{191773A3-9398-30A0-505C-F230BFAC3725}"/>
                </a:ext>
              </a:extLst>
            </p:cNvPr>
            <p:cNvSpPr>
              <a:spLocks/>
            </p:cNvSpPr>
            <p:nvPr>
              <p:custDataLst>
                <p:tags r:id="rId4"/>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1</a:t>
              </a:r>
            </a:p>
          </p:txBody>
        </p:sp>
      </p:grpSp>
      <p:sp>
        <p:nvSpPr>
          <p:cNvPr id="71683" name="Rectangle 7">
            <a:extLst>
              <a:ext uri="{FF2B5EF4-FFF2-40B4-BE49-F238E27FC236}">
                <a16:creationId xmlns:a16="http://schemas.microsoft.com/office/drawing/2014/main" id="{4F76A913-C788-3ADB-9472-A9AB74D84D87}"/>
              </a:ext>
            </a:extLst>
          </p:cNvPr>
          <p:cNvSpPr>
            <a:spLocks/>
          </p:cNvSpPr>
          <p:nvPr>
            <p:custDataLst>
              <p:tags r:id="rId2"/>
            </p:custDataLst>
          </p:nvPr>
        </p:nvSpPr>
        <p:spPr bwMode="auto">
          <a:xfrm>
            <a:off x="395288" y="76200"/>
            <a:ext cx="8686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GB" altLang="en-US">
                <a:solidFill>
                  <a:schemeClr val="tx2"/>
                </a:solidFill>
              </a:rPr>
              <a:t>Enrolment receipt with all details including operator and call centre</a:t>
            </a:r>
          </a:p>
        </p:txBody>
      </p:sp>
    </p:spTree>
    <p:extLst>
      <p:ext uri="{BB962C8B-B14F-4D97-AF65-F5344CB8AC3E}">
        <p14:creationId xmlns:p14="http://schemas.microsoft.com/office/powerpoint/2010/main" val="160838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90E38-2B1E-51A3-BAD3-15E8A21D98F2}"/>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0CD053D-229E-BCB0-E911-B261C1015ECB}"/>
              </a:ext>
            </a:extLst>
          </p:cNvPr>
          <p:cNvGraphicFramePr/>
          <p:nvPr/>
        </p:nvGraphicFramePr>
        <p:xfrm>
          <a:off x="2096741" y="2132856"/>
          <a:ext cx="4992215" cy="338437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75778" name="TextBox 9">
            <a:extLst>
              <a:ext uri="{FF2B5EF4-FFF2-40B4-BE49-F238E27FC236}">
                <a16:creationId xmlns:a16="http://schemas.microsoft.com/office/drawing/2014/main" id="{BEA61614-6016-F0B5-02A7-CD829E572491}"/>
              </a:ext>
            </a:extLst>
          </p:cNvPr>
          <p:cNvSpPr txBox="1">
            <a:spLocks noChangeArrowheads="1"/>
          </p:cNvSpPr>
          <p:nvPr/>
        </p:nvSpPr>
        <p:spPr bwMode="auto">
          <a:xfrm>
            <a:off x="6084888" y="2338388"/>
            <a:ext cx="32400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itchFamily="2" charset="2"/>
              <a:buChar char="ü"/>
            </a:pPr>
            <a:r>
              <a:rPr lang="en-US" altLang="en-US" sz="2000"/>
              <a:t>Registrar reach and infra</a:t>
            </a:r>
          </a:p>
          <a:p>
            <a:pPr eaLnBrk="1" hangingPunct="1">
              <a:spcBef>
                <a:spcPct val="0"/>
              </a:spcBef>
              <a:buFont typeface="Wingdings" pitchFamily="2" charset="2"/>
              <a:buChar char="ü"/>
            </a:pPr>
            <a:r>
              <a:rPr lang="en-US" altLang="en-US" sz="2000"/>
              <a:t>Minimal data</a:t>
            </a:r>
          </a:p>
          <a:p>
            <a:pPr eaLnBrk="1" hangingPunct="1">
              <a:spcBef>
                <a:spcPct val="0"/>
              </a:spcBef>
              <a:buFont typeface="Wingdings" pitchFamily="2" charset="2"/>
              <a:buChar char="ü"/>
            </a:pPr>
            <a:r>
              <a:rPr lang="en-US" altLang="en-US" sz="2000"/>
              <a:t>Scalable design and tech</a:t>
            </a:r>
          </a:p>
          <a:p>
            <a:pPr eaLnBrk="1" hangingPunct="1">
              <a:spcBef>
                <a:spcPct val="0"/>
              </a:spcBef>
              <a:buFont typeface="Wingdings" pitchFamily="2" charset="2"/>
              <a:buChar char="ü"/>
            </a:pPr>
            <a:r>
              <a:rPr lang="en-US" altLang="en-US" sz="2000"/>
              <a:t>Platform approach</a:t>
            </a:r>
          </a:p>
          <a:p>
            <a:pPr eaLnBrk="1" hangingPunct="1">
              <a:spcBef>
                <a:spcPct val="0"/>
              </a:spcBef>
              <a:buFont typeface="Wingdings" pitchFamily="2" charset="2"/>
              <a:buChar char="ü"/>
            </a:pPr>
            <a:r>
              <a:rPr lang="en-US" altLang="en-US" sz="2000"/>
              <a:t>Inbuilt checks for quality</a:t>
            </a:r>
          </a:p>
          <a:p>
            <a:pPr eaLnBrk="1" hangingPunct="1">
              <a:spcBef>
                <a:spcPct val="0"/>
              </a:spcBef>
              <a:buFont typeface="Wingdings" pitchFamily="2" charset="2"/>
              <a:buChar char="ü"/>
            </a:pPr>
            <a:r>
              <a:rPr lang="en-US" altLang="en-US" sz="2000"/>
              <a:t>Open architecture</a:t>
            </a:r>
          </a:p>
          <a:p>
            <a:pPr eaLnBrk="1" hangingPunct="1">
              <a:spcBef>
                <a:spcPct val="0"/>
              </a:spcBef>
              <a:buFont typeface="Wingdings" pitchFamily="2" charset="2"/>
              <a:buChar char="ü"/>
            </a:pPr>
            <a:r>
              <a:rPr lang="en-US" altLang="en-US" sz="2000"/>
              <a:t>Open stds </a:t>
            </a:r>
          </a:p>
          <a:p>
            <a:pPr eaLnBrk="1" hangingPunct="1">
              <a:spcBef>
                <a:spcPct val="0"/>
              </a:spcBef>
              <a:buFont typeface="Wingdings" pitchFamily="2" charset="2"/>
              <a:buChar char="ü"/>
            </a:pPr>
            <a:r>
              <a:rPr lang="en-US" altLang="en-US" sz="2000"/>
              <a:t>Certification</a:t>
            </a:r>
          </a:p>
          <a:p>
            <a:pPr eaLnBrk="1" hangingPunct="1">
              <a:spcBef>
                <a:spcPct val="0"/>
              </a:spcBef>
              <a:buFont typeface="Wingdings" pitchFamily="2" charset="2"/>
              <a:buChar char="ü"/>
            </a:pPr>
            <a:endParaRPr lang="en-IN" altLang="en-US" sz="2000"/>
          </a:p>
        </p:txBody>
      </p:sp>
      <p:sp>
        <p:nvSpPr>
          <p:cNvPr id="75779" name="TextBox 11">
            <a:extLst>
              <a:ext uri="{FF2B5EF4-FFF2-40B4-BE49-F238E27FC236}">
                <a16:creationId xmlns:a16="http://schemas.microsoft.com/office/drawing/2014/main" id="{5488ADCC-377D-6E06-13FE-E6841F03A089}"/>
              </a:ext>
            </a:extLst>
          </p:cNvPr>
          <p:cNvSpPr txBox="1">
            <a:spLocks noChangeArrowheads="1"/>
          </p:cNvSpPr>
          <p:nvPr/>
        </p:nvSpPr>
        <p:spPr bwMode="auto">
          <a:xfrm>
            <a:off x="34925" y="2338388"/>
            <a:ext cx="324008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itchFamily="2" charset="2"/>
              <a:buChar char="ü"/>
            </a:pPr>
            <a:r>
              <a:rPr lang="en-US" altLang="en-US" sz="2000"/>
              <a:t>Opex model, on demand</a:t>
            </a:r>
          </a:p>
          <a:p>
            <a:pPr eaLnBrk="1" hangingPunct="1">
              <a:spcBef>
                <a:spcPct val="0"/>
              </a:spcBef>
              <a:buFont typeface="Wingdings" pitchFamily="2" charset="2"/>
              <a:buChar char="ü"/>
            </a:pPr>
            <a:r>
              <a:rPr lang="en-US" altLang="en-US" sz="2000"/>
              <a:t>Outcome based payment</a:t>
            </a:r>
          </a:p>
          <a:p>
            <a:pPr eaLnBrk="1" hangingPunct="1">
              <a:spcBef>
                <a:spcPct val="0"/>
              </a:spcBef>
              <a:buFont typeface="Wingdings" pitchFamily="2" charset="2"/>
              <a:buChar char="ü"/>
            </a:pPr>
            <a:r>
              <a:rPr lang="en-US" altLang="en-US" sz="2000"/>
              <a:t>Competition on H/W</a:t>
            </a:r>
          </a:p>
          <a:p>
            <a:pPr eaLnBrk="1" hangingPunct="1">
              <a:spcBef>
                <a:spcPct val="0"/>
              </a:spcBef>
              <a:buFont typeface="Wingdings" pitchFamily="2" charset="2"/>
              <a:buChar char="ü"/>
            </a:pPr>
            <a:r>
              <a:rPr lang="en-US" altLang="en-US" sz="2000"/>
              <a:t>Centralized single S/W</a:t>
            </a:r>
          </a:p>
          <a:p>
            <a:pPr eaLnBrk="1" hangingPunct="1">
              <a:spcBef>
                <a:spcPct val="0"/>
              </a:spcBef>
              <a:buFont typeface="Wingdings" pitchFamily="2" charset="2"/>
              <a:buChar char="ü"/>
            </a:pPr>
            <a:r>
              <a:rPr lang="en-US" altLang="en-US" sz="2000"/>
              <a:t>Price discovery of enrolment</a:t>
            </a:r>
          </a:p>
          <a:p>
            <a:pPr eaLnBrk="1" hangingPunct="1">
              <a:spcBef>
                <a:spcPct val="0"/>
              </a:spcBef>
              <a:buFont typeface="Wingdings" pitchFamily="2" charset="2"/>
              <a:buChar char="ü"/>
            </a:pPr>
            <a:endParaRPr lang="en-US" altLang="en-US" sz="2000"/>
          </a:p>
          <a:p>
            <a:pPr eaLnBrk="1" hangingPunct="1">
              <a:spcBef>
                <a:spcPct val="0"/>
              </a:spcBef>
              <a:buFont typeface="Wingdings" pitchFamily="2" charset="2"/>
              <a:buChar char="ü"/>
            </a:pPr>
            <a:endParaRPr lang="en-IN" altLang="en-US" sz="2000"/>
          </a:p>
        </p:txBody>
      </p:sp>
      <p:grpSp>
        <p:nvGrpSpPr>
          <p:cNvPr id="75780" name="Group 6">
            <a:extLst>
              <a:ext uri="{FF2B5EF4-FFF2-40B4-BE49-F238E27FC236}">
                <a16:creationId xmlns:a16="http://schemas.microsoft.com/office/drawing/2014/main" id="{EA380B67-D0EA-A2F3-0C1C-4F17A1CC1292}"/>
              </a:ext>
            </a:extLst>
          </p:cNvPr>
          <p:cNvGrpSpPr>
            <a:grpSpLocks/>
          </p:cNvGrpSpPr>
          <p:nvPr>
            <p:custDataLst>
              <p:tags r:id="rId1"/>
            </p:custDataLst>
          </p:nvPr>
        </p:nvGrpSpPr>
        <p:grpSpPr bwMode="auto">
          <a:xfrm>
            <a:off x="0" y="0"/>
            <a:ext cx="317500" cy="762000"/>
            <a:chOff x="1240" y="1968"/>
            <a:chExt cx="960" cy="960"/>
          </a:xfrm>
        </p:grpSpPr>
        <p:sp>
          <p:nvSpPr>
            <p:cNvPr id="75794" name="Rectangle 7">
              <a:extLst>
                <a:ext uri="{FF2B5EF4-FFF2-40B4-BE49-F238E27FC236}">
                  <a16:creationId xmlns:a16="http://schemas.microsoft.com/office/drawing/2014/main" id="{40306C62-8486-1A32-26C6-0CD4A8FBB165}"/>
                </a:ext>
              </a:extLst>
            </p:cNvPr>
            <p:cNvSpPr>
              <a:spLocks noChangeArrowheads="1"/>
            </p:cNvSpPr>
            <p:nvPr>
              <p:custDataLst>
                <p:tags r:id="rId15"/>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5795" name="Text Placeholder 2">
              <a:extLst>
                <a:ext uri="{FF2B5EF4-FFF2-40B4-BE49-F238E27FC236}">
                  <a16:creationId xmlns:a16="http://schemas.microsoft.com/office/drawing/2014/main" id="{D2F00631-6B52-FFB2-351F-FFE70669B836}"/>
                </a:ext>
              </a:extLst>
            </p:cNvPr>
            <p:cNvSpPr>
              <a:spLocks/>
            </p:cNvSpPr>
            <p:nvPr>
              <p:custDataLst>
                <p:tags r:id="rId16"/>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1</a:t>
              </a:r>
            </a:p>
          </p:txBody>
        </p:sp>
      </p:grpSp>
      <p:sp>
        <p:nvSpPr>
          <p:cNvPr id="75781" name="Rectangle 9">
            <a:extLst>
              <a:ext uri="{FF2B5EF4-FFF2-40B4-BE49-F238E27FC236}">
                <a16:creationId xmlns:a16="http://schemas.microsoft.com/office/drawing/2014/main" id="{61E8E21C-C1D4-FB65-7CDC-2604B277859E}"/>
              </a:ext>
            </a:extLst>
          </p:cNvPr>
          <p:cNvSpPr>
            <a:spLocks/>
          </p:cNvSpPr>
          <p:nvPr>
            <p:custDataLst>
              <p:tags r:id="rId2"/>
            </p:custDataLst>
          </p:nvPr>
        </p:nvSpPr>
        <p:spPr bwMode="auto">
          <a:xfrm>
            <a:off x="395288" y="76200"/>
            <a:ext cx="8686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spcBef>
                <a:spcPct val="0"/>
              </a:spcBef>
              <a:buFontTx/>
              <a:buNone/>
            </a:pPr>
            <a:r>
              <a:rPr lang="en-GB" altLang="en-US" sz="3600">
                <a:solidFill>
                  <a:schemeClr val="tx2"/>
                </a:solidFill>
              </a:rPr>
              <a:t>Design and execution optimizes quality, scale and speed with cost</a:t>
            </a:r>
          </a:p>
        </p:txBody>
      </p:sp>
      <p:grpSp>
        <p:nvGrpSpPr>
          <p:cNvPr id="75782" name="Group 10">
            <a:extLst>
              <a:ext uri="{FF2B5EF4-FFF2-40B4-BE49-F238E27FC236}">
                <a16:creationId xmlns:a16="http://schemas.microsoft.com/office/drawing/2014/main" id="{3F3158BF-860F-43CC-E9AC-38191FB5C7F6}"/>
              </a:ext>
            </a:extLst>
          </p:cNvPr>
          <p:cNvGrpSpPr>
            <a:grpSpLocks/>
          </p:cNvGrpSpPr>
          <p:nvPr>
            <p:custDataLst>
              <p:tags r:id="rId3"/>
            </p:custDataLst>
          </p:nvPr>
        </p:nvGrpSpPr>
        <p:grpSpPr bwMode="auto">
          <a:xfrm>
            <a:off x="34925" y="1998663"/>
            <a:ext cx="3024188" cy="304800"/>
            <a:chOff x="1240" y="1968"/>
            <a:chExt cx="960" cy="960"/>
          </a:xfrm>
        </p:grpSpPr>
        <p:sp>
          <p:nvSpPr>
            <p:cNvPr id="75792" name="Rectangle 11">
              <a:extLst>
                <a:ext uri="{FF2B5EF4-FFF2-40B4-BE49-F238E27FC236}">
                  <a16:creationId xmlns:a16="http://schemas.microsoft.com/office/drawing/2014/main" id="{B00CBCC6-28A1-07AE-E3E1-0976911B6915}"/>
                </a:ext>
              </a:extLst>
            </p:cNvPr>
            <p:cNvSpPr>
              <a:spLocks noChangeArrowheads="1"/>
            </p:cNvSpPr>
            <p:nvPr>
              <p:custDataLst>
                <p:tags r:id="rId13"/>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5793" name="Text Placeholder 2">
              <a:extLst>
                <a:ext uri="{FF2B5EF4-FFF2-40B4-BE49-F238E27FC236}">
                  <a16:creationId xmlns:a16="http://schemas.microsoft.com/office/drawing/2014/main" id="{945D30F2-883B-E961-9E0F-4CB094B03F38}"/>
                </a:ext>
              </a:extLst>
            </p:cNvPr>
            <p:cNvSpPr>
              <a:spLocks/>
            </p:cNvSpPr>
            <p:nvPr>
              <p:custDataLst>
                <p:tags r:id="rId14"/>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Key features</a:t>
              </a:r>
              <a:endParaRPr lang="en-IN" altLang="en-US" sz="1600">
                <a:solidFill>
                  <a:schemeClr val="bg1"/>
                </a:solidFill>
              </a:endParaRPr>
            </a:p>
          </p:txBody>
        </p:sp>
      </p:grpSp>
      <p:grpSp>
        <p:nvGrpSpPr>
          <p:cNvPr id="75783" name="Group 13">
            <a:extLst>
              <a:ext uri="{FF2B5EF4-FFF2-40B4-BE49-F238E27FC236}">
                <a16:creationId xmlns:a16="http://schemas.microsoft.com/office/drawing/2014/main" id="{6136F103-4253-29EF-BEAB-3CD68C5E444E}"/>
              </a:ext>
            </a:extLst>
          </p:cNvPr>
          <p:cNvGrpSpPr>
            <a:grpSpLocks/>
          </p:cNvGrpSpPr>
          <p:nvPr>
            <p:custDataLst>
              <p:tags r:id="rId4"/>
            </p:custDataLst>
          </p:nvPr>
        </p:nvGrpSpPr>
        <p:grpSpPr bwMode="auto">
          <a:xfrm>
            <a:off x="34925" y="2303463"/>
            <a:ext cx="3024188" cy="2709862"/>
            <a:chOff x="1240" y="1968"/>
            <a:chExt cx="960" cy="960"/>
          </a:xfrm>
        </p:grpSpPr>
        <p:sp>
          <p:nvSpPr>
            <p:cNvPr id="75790" name="Rectangle 14">
              <a:extLst>
                <a:ext uri="{FF2B5EF4-FFF2-40B4-BE49-F238E27FC236}">
                  <a16:creationId xmlns:a16="http://schemas.microsoft.com/office/drawing/2014/main" id="{64B1FE0F-3B29-8DA1-1B9B-F2163A9914CB}"/>
                </a:ext>
              </a:extLst>
            </p:cNvPr>
            <p:cNvSpPr>
              <a:spLocks noChangeArrowheads="1"/>
            </p:cNvSpPr>
            <p:nvPr>
              <p:custDataLst>
                <p:tags r:id="rId11"/>
              </p:custDataLst>
            </p:nvPr>
          </p:nvSpPr>
          <p:spPr bwMode="auto">
            <a:xfrm>
              <a:off x="1240" y="196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5791" name="Text Placeholder 2">
              <a:extLst>
                <a:ext uri="{FF2B5EF4-FFF2-40B4-BE49-F238E27FC236}">
                  <a16:creationId xmlns:a16="http://schemas.microsoft.com/office/drawing/2014/main" id="{9502819E-46C8-E214-AC39-EA290986B8BE}"/>
                </a:ext>
              </a:extLst>
            </p:cNvPr>
            <p:cNvSpPr>
              <a:spLocks/>
            </p:cNvSpPr>
            <p:nvPr>
              <p:custDataLst>
                <p:tags r:id="rId12"/>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1800"/>
            </a:p>
          </p:txBody>
        </p:sp>
      </p:grpSp>
      <p:grpSp>
        <p:nvGrpSpPr>
          <p:cNvPr id="75784" name="Group 16">
            <a:extLst>
              <a:ext uri="{FF2B5EF4-FFF2-40B4-BE49-F238E27FC236}">
                <a16:creationId xmlns:a16="http://schemas.microsoft.com/office/drawing/2014/main" id="{B6F0EAAC-F365-5983-B4A3-482C3B693294}"/>
              </a:ext>
            </a:extLst>
          </p:cNvPr>
          <p:cNvGrpSpPr>
            <a:grpSpLocks/>
          </p:cNvGrpSpPr>
          <p:nvPr>
            <p:custDataLst>
              <p:tags r:id="rId5"/>
            </p:custDataLst>
          </p:nvPr>
        </p:nvGrpSpPr>
        <p:grpSpPr bwMode="auto">
          <a:xfrm>
            <a:off x="6156325" y="1998663"/>
            <a:ext cx="2914650" cy="304800"/>
            <a:chOff x="1240" y="1968"/>
            <a:chExt cx="960" cy="960"/>
          </a:xfrm>
        </p:grpSpPr>
        <p:sp>
          <p:nvSpPr>
            <p:cNvPr id="75788" name="Rectangle 17">
              <a:extLst>
                <a:ext uri="{FF2B5EF4-FFF2-40B4-BE49-F238E27FC236}">
                  <a16:creationId xmlns:a16="http://schemas.microsoft.com/office/drawing/2014/main" id="{36FDA595-E1AE-52BB-9008-99E3268DFE2A}"/>
                </a:ext>
              </a:extLst>
            </p:cNvPr>
            <p:cNvSpPr>
              <a:spLocks noChangeArrowheads="1"/>
            </p:cNvSpPr>
            <p:nvPr>
              <p:custDataLst>
                <p:tags r:id="rId9"/>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5789" name="Text Placeholder 2">
              <a:extLst>
                <a:ext uri="{FF2B5EF4-FFF2-40B4-BE49-F238E27FC236}">
                  <a16:creationId xmlns:a16="http://schemas.microsoft.com/office/drawing/2014/main" id="{06AB899E-300E-FC36-3C33-03812EEBFB96}"/>
                </a:ext>
              </a:extLst>
            </p:cNvPr>
            <p:cNvSpPr>
              <a:spLocks/>
            </p:cNvSpPr>
            <p:nvPr>
              <p:custDataLst>
                <p:tags r:id="rId10"/>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Key features</a:t>
              </a:r>
              <a:endParaRPr lang="en-IN" altLang="en-US" sz="1600">
                <a:solidFill>
                  <a:schemeClr val="bg1"/>
                </a:solidFill>
              </a:endParaRPr>
            </a:p>
          </p:txBody>
        </p:sp>
      </p:grpSp>
      <p:grpSp>
        <p:nvGrpSpPr>
          <p:cNvPr id="75785" name="Group 19">
            <a:extLst>
              <a:ext uri="{FF2B5EF4-FFF2-40B4-BE49-F238E27FC236}">
                <a16:creationId xmlns:a16="http://schemas.microsoft.com/office/drawing/2014/main" id="{B044E332-5327-869A-7137-135EE2E7BAEE}"/>
              </a:ext>
            </a:extLst>
          </p:cNvPr>
          <p:cNvGrpSpPr>
            <a:grpSpLocks/>
          </p:cNvGrpSpPr>
          <p:nvPr>
            <p:custDataLst>
              <p:tags r:id="rId6"/>
            </p:custDataLst>
          </p:nvPr>
        </p:nvGrpSpPr>
        <p:grpSpPr bwMode="auto">
          <a:xfrm>
            <a:off x="6156325" y="2303463"/>
            <a:ext cx="2914650" cy="2709862"/>
            <a:chOff x="1240" y="1968"/>
            <a:chExt cx="960" cy="960"/>
          </a:xfrm>
        </p:grpSpPr>
        <p:sp>
          <p:nvSpPr>
            <p:cNvPr id="75786" name="Rectangle 20">
              <a:extLst>
                <a:ext uri="{FF2B5EF4-FFF2-40B4-BE49-F238E27FC236}">
                  <a16:creationId xmlns:a16="http://schemas.microsoft.com/office/drawing/2014/main" id="{51C76365-2216-C339-0DB1-D4278BDE1705}"/>
                </a:ext>
              </a:extLst>
            </p:cNvPr>
            <p:cNvSpPr>
              <a:spLocks noChangeArrowheads="1"/>
            </p:cNvSpPr>
            <p:nvPr>
              <p:custDataLst>
                <p:tags r:id="rId7"/>
              </p:custDataLst>
            </p:nvPr>
          </p:nvSpPr>
          <p:spPr bwMode="auto">
            <a:xfrm>
              <a:off x="1240" y="196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5787" name="Text Placeholder 2">
              <a:extLst>
                <a:ext uri="{FF2B5EF4-FFF2-40B4-BE49-F238E27FC236}">
                  <a16:creationId xmlns:a16="http://schemas.microsoft.com/office/drawing/2014/main" id="{273504F7-FA69-EE76-1487-4F88AC4EA9DE}"/>
                </a:ext>
              </a:extLst>
            </p:cNvPr>
            <p:cNvSpPr>
              <a:spLocks/>
            </p:cNvSpPr>
            <p:nvPr>
              <p:custDataLst>
                <p:tags r:id="rId8"/>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1800"/>
            </a:p>
          </p:txBody>
        </p:sp>
      </p:grpSp>
    </p:spTree>
    <p:extLst>
      <p:ext uri="{BB962C8B-B14F-4D97-AF65-F5344CB8AC3E}">
        <p14:creationId xmlns:p14="http://schemas.microsoft.com/office/powerpoint/2010/main" val="42287391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EF360-4F49-B9BE-CBA5-AF0BF014AE11}"/>
            </a:ext>
          </a:extLst>
        </p:cNvPr>
        <p:cNvGrpSpPr/>
        <p:nvPr/>
      </p:nvGrpSpPr>
      <p:grpSpPr>
        <a:xfrm>
          <a:off x="0" y="0"/>
          <a:ext cx="0" cy="0"/>
          <a:chOff x="0" y="0"/>
          <a:chExt cx="0" cy="0"/>
        </a:xfrm>
      </p:grpSpPr>
      <p:pic>
        <p:nvPicPr>
          <p:cNvPr id="64513" name="Picture 4">
            <a:extLst>
              <a:ext uri="{FF2B5EF4-FFF2-40B4-BE49-F238E27FC236}">
                <a16:creationId xmlns:a16="http://schemas.microsoft.com/office/drawing/2014/main" id="{E6A938C9-89DF-86F8-3978-708A571E6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795" t="40150" r="31075"/>
          <a:stretch>
            <a:fillRect/>
          </a:stretch>
        </p:blipFill>
        <p:spPr bwMode="auto">
          <a:xfrm>
            <a:off x="539750" y="3028950"/>
            <a:ext cx="158432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a:extLst>
              <a:ext uri="{FF2B5EF4-FFF2-40B4-BE49-F238E27FC236}">
                <a16:creationId xmlns:a16="http://schemas.microsoft.com/office/drawing/2014/main" id="{170C3BC5-4A10-686D-1524-D0338E09A773}"/>
              </a:ext>
            </a:extLst>
          </p:cNvPr>
          <p:cNvGraphicFramePr/>
          <p:nvPr/>
        </p:nvGraphicFramePr>
        <p:xfrm>
          <a:off x="108676" y="-171400"/>
          <a:ext cx="889248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4515" name="Picture 9">
            <a:extLst>
              <a:ext uri="{FF2B5EF4-FFF2-40B4-BE49-F238E27FC236}">
                <a16:creationId xmlns:a16="http://schemas.microsoft.com/office/drawing/2014/main" id="{F952FE0E-2B38-E894-45E0-09558FB080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48222"/>
          <a:stretch>
            <a:fillRect/>
          </a:stretch>
        </p:blipFill>
        <p:spPr bwMode="auto">
          <a:xfrm>
            <a:off x="2571750" y="4324350"/>
            <a:ext cx="1803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6" descr="iriscode1">
            <a:extLst>
              <a:ext uri="{FF2B5EF4-FFF2-40B4-BE49-F238E27FC236}">
                <a16:creationId xmlns:a16="http://schemas.microsoft.com/office/drawing/2014/main" id="{38789159-5A3D-CE50-27F0-2333FFF0B7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6213" y="3244850"/>
            <a:ext cx="15589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17" descr="iriscode3">
            <a:extLst>
              <a:ext uri="{FF2B5EF4-FFF2-40B4-BE49-F238E27FC236}">
                <a16:creationId xmlns:a16="http://schemas.microsoft.com/office/drawing/2014/main" id="{27A88104-C230-676A-98E5-B24E515EEC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6213" y="3821113"/>
            <a:ext cx="15113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3">
            <a:extLst>
              <a:ext uri="{FF2B5EF4-FFF2-40B4-BE49-F238E27FC236}">
                <a16:creationId xmlns:a16="http://schemas.microsoft.com/office/drawing/2014/main" id="{E10D8068-67FB-D287-76F5-3E57400B4C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6313" y="3636963"/>
            <a:ext cx="15875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a:extLst>
              <a:ext uri="{FF2B5EF4-FFF2-40B4-BE49-F238E27FC236}">
                <a16:creationId xmlns:a16="http://schemas.microsoft.com/office/drawing/2014/main" id="{70D13CA3-3A7A-73CE-711D-D41E11D04E20}"/>
              </a:ext>
            </a:extLst>
          </p:cNvPr>
          <p:cNvCxnSpPr/>
          <p:nvPr/>
        </p:nvCxnSpPr>
        <p:spPr>
          <a:xfrm>
            <a:off x="2000250" y="1876425"/>
            <a:ext cx="431800" cy="1588"/>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0ED720E-22F8-EBD0-51E9-699B13BFECF7}"/>
              </a:ext>
            </a:extLst>
          </p:cNvPr>
          <p:cNvCxnSpPr/>
          <p:nvPr/>
        </p:nvCxnSpPr>
        <p:spPr>
          <a:xfrm>
            <a:off x="4071938" y="1876425"/>
            <a:ext cx="431800" cy="1588"/>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A25443C-1D43-8AD8-3387-A8B0D7A56C90}"/>
              </a:ext>
            </a:extLst>
          </p:cNvPr>
          <p:cNvCxnSpPr/>
          <p:nvPr/>
        </p:nvCxnSpPr>
        <p:spPr>
          <a:xfrm>
            <a:off x="6372225" y="1876425"/>
            <a:ext cx="431800" cy="1588"/>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4522" name="Picture 2">
            <a:extLst>
              <a:ext uri="{FF2B5EF4-FFF2-40B4-BE49-F238E27FC236}">
                <a16:creationId xmlns:a16="http://schemas.microsoft.com/office/drawing/2014/main" id="{679F4154-27BB-7AE4-0440-D4EC3A48C3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5095" t="56062" r="6779" b="31560"/>
          <a:stretch>
            <a:fillRect/>
          </a:stretch>
        </p:blipFill>
        <p:spPr bwMode="auto">
          <a:xfrm>
            <a:off x="6856413" y="4397375"/>
            <a:ext cx="1871662" cy="647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4523" name="Picture 1">
            <a:extLst>
              <a:ext uri="{FF2B5EF4-FFF2-40B4-BE49-F238E27FC236}">
                <a16:creationId xmlns:a16="http://schemas.microsoft.com/office/drawing/2014/main" id="{6CE93039-80F5-9EAD-73FA-1480F2BE46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72313" y="3532188"/>
            <a:ext cx="12731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4" name="Slide Number Placeholder 12">
            <a:extLst>
              <a:ext uri="{FF2B5EF4-FFF2-40B4-BE49-F238E27FC236}">
                <a16:creationId xmlns:a16="http://schemas.microsoft.com/office/drawing/2014/main" id="{4A4C0080-AD4A-36CC-B961-C4CFA789CF90}"/>
              </a:ext>
            </a:extLst>
          </p:cNvPr>
          <p:cNvSpPr>
            <a:spLocks noGrp="1" noChangeArrowheads="1"/>
          </p:cNvSpPr>
          <p:nvPr>
            <p:ph type="sldNum" sz="quarter" idx="11"/>
          </p:nvPr>
        </p:nvSpPr>
        <p:spPr bwMode="auto">
          <a:xfrm>
            <a:off x="5638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5A98B7-D301-2F42-B028-C13042475E88}" type="slidenum">
              <a:rPr lang="en-US" altLang="en-US" sz="1200">
                <a:solidFill>
                  <a:srgbClr val="898989"/>
                </a:solidFill>
              </a:rPr>
              <a:pPr>
                <a:spcBef>
                  <a:spcPct val="0"/>
                </a:spcBef>
                <a:buFontTx/>
                <a:buNone/>
              </a:pPr>
              <a:t>17</a:t>
            </a:fld>
            <a:endParaRPr lang="en-US" altLang="en-US" sz="1200">
              <a:solidFill>
                <a:srgbClr val="898989"/>
              </a:solidFill>
            </a:endParaRPr>
          </a:p>
        </p:txBody>
      </p:sp>
    </p:spTree>
    <p:extLst>
      <p:ext uri="{BB962C8B-B14F-4D97-AF65-F5344CB8AC3E}">
        <p14:creationId xmlns:p14="http://schemas.microsoft.com/office/powerpoint/2010/main" val="157561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4577-D212-DC9D-FF42-3F15602F3198}"/>
            </a:ext>
          </a:extLst>
        </p:cNvPr>
        <p:cNvGrpSpPr/>
        <p:nvPr/>
      </p:nvGrpSpPr>
      <p:grpSpPr>
        <a:xfrm>
          <a:off x="0" y="0"/>
          <a:ext cx="0" cy="0"/>
          <a:chOff x="0" y="0"/>
          <a:chExt cx="0" cy="0"/>
        </a:xfrm>
      </p:grpSpPr>
      <p:grpSp>
        <p:nvGrpSpPr>
          <p:cNvPr id="73729" name="Group 51">
            <a:extLst>
              <a:ext uri="{FF2B5EF4-FFF2-40B4-BE49-F238E27FC236}">
                <a16:creationId xmlns:a16="http://schemas.microsoft.com/office/drawing/2014/main" id="{B444FC59-7DC7-094D-D8A2-90DC83999B13}"/>
              </a:ext>
            </a:extLst>
          </p:cNvPr>
          <p:cNvGrpSpPr>
            <a:grpSpLocks/>
          </p:cNvGrpSpPr>
          <p:nvPr/>
        </p:nvGrpSpPr>
        <p:grpSpPr bwMode="auto">
          <a:xfrm>
            <a:off x="2493963" y="4005263"/>
            <a:ext cx="2395537" cy="1905000"/>
            <a:chOff x="1571" y="2387"/>
            <a:chExt cx="1509" cy="1200"/>
          </a:xfrm>
        </p:grpSpPr>
        <p:sp>
          <p:nvSpPr>
            <p:cNvPr id="35" name="Rectangle 34">
              <a:extLst>
                <a:ext uri="{FF2B5EF4-FFF2-40B4-BE49-F238E27FC236}">
                  <a16:creationId xmlns:a16="http://schemas.microsoft.com/office/drawing/2014/main" id="{91B6EF7F-33A2-B588-DD0F-902A2C978341}"/>
                </a:ext>
              </a:extLst>
            </p:cNvPr>
            <p:cNvSpPr/>
            <p:nvPr/>
          </p:nvSpPr>
          <p:spPr>
            <a:xfrm>
              <a:off x="1571" y="2387"/>
              <a:ext cx="1509" cy="12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a typeface="ＭＳ Ｐゴシック" pitchFamily="34" charset="-128"/>
              </a:endParaRPr>
            </a:p>
          </p:txBody>
        </p:sp>
        <p:pic>
          <p:nvPicPr>
            <p:cNvPr id="73779" name="Picture 2">
              <a:extLst>
                <a:ext uri="{FF2B5EF4-FFF2-40B4-BE49-F238E27FC236}">
                  <a16:creationId xmlns:a16="http://schemas.microsoft.com/office/drawing/2014/main" id="{63BB2B00-A3B1-FEEF-54C9-11395EE7D3A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15" y="2531"/>
              <a:ext cx="122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730" name="Group 52">
            <a:extLst>
              <a:ext uri="{FF2B5EF4-FFF2-40B4-BE49-F238E27FC236}">
                <a16:creationId xmlns:a16="http://schemas.microsoft.com/office/drawing/2014/main" id="{A61D5AF5-9819-560B-B8E6-0ECDE274158A}"/>
              </a:ext>
            </a:extLst>
          </p:cNvPr>
          <p:cNvGrpSpPr>
            <a:grpSpLocks/>
          </p:cNvGrpSpPr>
          <p:nvPr/>
        </p:nvGrpSpPr>
        <p:grpSpPr bwMode="auto">
          <a:xfrm>
            <a:off x="5661025" y="4005263"/>
            <a:ext cx="2395538" cy="1905000"/>
            <a:chOff x="3566" y="2432"/>
            <a:chExt cx="1296" cy="1008"/>
          </a:xfrm>
        </p:grpSpPr>
        <p:sp>
          <p:nvSpPr>
            <p:cNvPr id="33" name="Rectangle 32">
              <a:extLst>
                <a:ext uri="{FF2B5EF4-FFF2-40B4-BE49-F238E27FC236}">
                  <a16:creationId xmlns:a16="http://schemas.microsoft.com/office/drawing/2014/main" id="{898CE8DC-C696-B0C6-2089-3014E68EA5DA}"/>
                </a:ext>
              </a:extLst>
            </p:cNvPr>
            <p:cNvSpPr/>
            <p:nvPr/>
          </p:nvSpPr>
          <p:spPr>
            <a:xfrm>
              <a:off x="3566" y="2432"/>
              <a:ext cx="1296" cy="1008"/>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a typeface="ＭＳ Ｐゴシック" pitchFamily="34" charset="-128"/>
              </a:endParaRPr>
            </a:p>
          </p:txBody>
        </p:sp>
        <p:pic>
          <p:nvPicPr>
            <p:cNvPr id="73777" name="Picture 2">
              <a:extLst>
                <a:ext uri="{FF2B5EF4-FFF2-40B4-BE49-F238E27FC236}">
                  <a16:creationId xmlns:a16="http://schemas.microsoft.com/office/drawing/2014/main" id="{AF430E9C-82C8-CAD9-5A79-508EF8D0D81B}"/>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10" y="2576"/>
              <a:ext cx="100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a:extLst>
              <a:ext uri="{FF2B5EF4-FFF2-40B4-BE49-F238E27FC236}">
                <a16:creationId xmlns:a16="http://schemas.microsoft.com/office/drawing/2014/main" id="{234EEC81-054D-A355-802A-577BB45AE36F}"/>
              </a:ext>
            </a:extLst>
          </p:cNvPr>
          <p:cNvSpPr/>
          <p:nvPr/>
        </p:nvSpPr>
        <p:spPr bwMode="auto">
          <a:xfrm>
            <a:off x="76200" y="1306513"/>
            <a:ext cx="2209800" cy="1676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a typeface="ＭＳ Ｐゴシック" pitchFamily="34" charset="-128"/>
            </a:endParaRPr>
          </a:p>
        </p:txBody>
      </p:sp>
      <p:sp>
        <p:nvSpPr>
          <p:cNvPr id="16" name="Rectangle 15">
            <a:extLst>
              <a:ext uri="{FF2B5EF4-FFF2-40B4-BE49-F238E27FC236}">
                <a16:creationId xmlns:a16="http://schemas.microsoft.com/office/drawing/2014/main" id="{B0FE225C-E373-2934-7DAE-0ACBC12CF339}"/>
              </a:ext>
            </a:extLst>
          </p:cNvPr>
          <p:cNvSpPr/>
          <p:nvPr/>
        </p:nvSpPr>
        <p:spPr bwMode="auto">
          <a:xfrm>
            <a:off x="-28575" y="2133600"/>
            <a:ext cx="2362200"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1200" i="1" dirty="0">
                <a:solidFill>
                  <a:schemeClr val="tx1"/>
                </a:solidFill>
                <a:ea typeface="ＭＳ Ｐゴシック" pitchFamily="34" charset="-128"/>
              </a:rPr>
              <a:t>Certified devices</a:t>
            </a:r>
          </a:p>
        </p:txBody>
      </p:sp>
      <p:grpSp>
        <p:nvGrpSpPr>
          <p:cNvPr id="73733" name="Group 23">
            <a:extLst>
              <a:ext uri="{FF2B5EF4-FFF2-40B4-BE49-F238E27FC236}">
                <a16:creationId xmlns:a16="http://schemas.microsoft.com/office/drawing/2014/main" id="{33548F54-F68A-8F72-4FF2-705E95E28FA2}"/>
              </a:ext>
            </a:extLst>
          </p:cNvPr>
          <p:cNvGrpSpPr>
            <a:grpSpLocks/>
          </p:cNvGrpSpPr>
          <p:nvPr/>
        </p:nvGrpSpPr>
        <p:grpSpPr bwMode="auto">
          <a:xfrm>
            <a:off x="2857500" y="1306513"/>
            <a:ext cx="2362200" cy="1676400"/>
            <a:chOff x="76200" y="1676400"/>
            <a:chExt cx="2362200" cy="1676400"/>
          </a:xfrm>
        </p:grpSpPr>
        <p:sp>
          <p:nvSpPr>
            <p:cNvPr id="20" name="Rectangle 19">
              <a:extLst>
                <a:ext uri="{FF2B5EF4-FFF2-40B4-BE49-F238E27FC236}">
                  <a16:creationId xmlns:a16="http://schemas.microsoft.com/office/drawing/2014/main" id="{4984C0B9-08F4-F4AD-EE53-B0FDB39CD0BD}"/>
                </a:ext>
              </a:extLst>
            </p:cNvPr>
            <p:cNvSpPr/>
            <p:nvPr/>
          </p:nvSpPr>
          <p:spPr>
            <a:xfrm>
              <a:off x="152400" y="1676400"/>
              <a:ext cx="2209800" cy="1676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a typeface="ＭＳ Ｐゴシック" pitchFamily="34" charset="-128"/>
              </a:endParaRPr>
            </a:p>
          </p:txBody>
        </p:sp>
        <p:grpSp>
          <p:nvGrpSpPr>
            <p:cNvPr id="73773" name="Group 18">
              <a:extLst>
                <a:ext uri="{FF2B5EF4-FFF2-40B4-BE49-F238E27FC236}">
                  <a16:creationId xmlns:a16="http://schemas.microsoft.com/office/drawing/2014/main" id="{80551293-FCF8-239E-5D3D-5A2439933F14}"/>
                </a:ext>
              </a:extLst>
            </p:cNvPr>
            <p:cNvGrpSpPr>
              <a:grpSpLocks/>
            </p:cNvGrpSpPr>
            <p:nvPr/>
          </p:nvGrpSpPr>
          <p:grpSpPr bwMode="auto">
            <a:xfrm>
              <a:off x="76200" y="2133600"/>
              <a:ext cx="2362200" cy="1219200"/>
              <a:chOff x="76200" y="2133600"/>
              <a:chExt cx="2362200" cy="1219200"/>
            </a:xfrm>
          </p:grpSpPr>
          <p:pic>
            <p:nvPicPr>
              <p:cNvPr id="73774" name="Picture 2">
                <a:extLst>
                  <a:ext uri="{FF2B5EF4-FFF2-40B4-BE49-F238E27FC236}">
                    <a16:creationId xmlns:a16="http://schemas.microsoft.com/office/drawing/2014/main" id="{1F990E9A-4DEE-7D42-5A46-4A0B094EC68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7200" y="213360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A59AA3B8-E728-D39F-A467-A0845FADF7DA}"/>
                  </a:ext>
                </a:extLst>
              </p:cNvPr>
              <p:cNvSpPr/>
              <p:nvPr/>
            </p:nvSpPr>
            <p:spPr>
              <a:xfrm>
                <a:off x="76200" y="2566987"/>
                <a:ext cx="2362200"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1200" i="1" dirty="0">
                    <a:solidFill>
                      <a:schemeClr val="tx1"/>
                    </a:solidFill>
                    <a:ea typeface="ＭＳ Ｐゴシック" pitchFamily="34" charset="-128"/>
                  </a:rPr>
                  <a:t>Standardized Processes</a:t>
                </a:r>
              </a:p>
            </p:txBody>
          </p:sp>
        </p:grpSp>
      </p:grpSp>
      <p:grpSp>
        <p:nvGrpSpPr>
          <p:cNvPr id="73734" name="Group 31">
            <a:extLst>
              <a:ext uri="{FF2B5EF4-FFF2-40B4-BE49-F238E27FC236}">
                <a16:creationId xmlns:a16="http://schemas.microsoft.com/office/drawing/2014/main" id="{0ED47B55-4CEF-C051-2635-0EC34FC942EB}"/>
              </a:ext>
            </a:extLst>
          </p:cNvPr>
          <p:cNvGrpSpPr>
            <a:grpSpLocks/>
          </p:cNvGrpSpPr>
          <p:nvPr/>
        </p:nvGrpSpPr>
        <p:grpSpPr bwMode="auto">
          <a:xfrm>
            <a:off x="5562600" y="1306513"/>
            <a:ext cx="2438400" cy="1828800"/>
            <a:chOff x="2514600" y="1752600"/>
            <a:chExt cx="2362200" cy="1905000"/>
          </a:xfrm>
        </p:grpSpPr>
        <p:sp>
          <p:nvSpPr>
            <p:cNvPr id="26" name="Rectangle 25">
              <a:extLst>
                <a:ext uri="{FF2B5EF4-FFF2-40B4-BE49-F238E27FC236}">
                  <a16:creationId xmlns:a16="http://schemas.microsoft.com/office/drawing/2014/main" id="{DFE69004-DC23-43F0-C82E-363D2301E202}"/>
                </a:ext>
              </a:extLst>
            </p:cNvPr>
            <p:cNvSpPr/>
            <p:nvPr/>
          </p:nvSpPr>
          <p:spPr>
            <a:xfrm>
              <a:off x="2819102" y="1752600"/>
              <a:ext cx="1676301" cy="19050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a typeface="ＭＳ Ｐゴシック" pitchFamily="34" charset="-128"/>
              </a:endParaRPr>
            </a:p>
          </p:txBody>
        </p:sp>
        <p:pic>
          <p:nvPicPr>
            <p:cNvPr id="73770" name="Picture 2">
              <a:extLst>
                <a:ext uri="{FF2B5EF4-FFF2-40B4-BE49-F238E27FC236}">
                  <a16:creationId xmlns:a16="http://schemas.microsoft.com/office/drawing/2014/main" id="{0828EB37-80D5-A30C-693D-B6E0C79728C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48000" y="19812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E25EA217-CD60-C14B-8EA4-D3F6081FA24C}"/>
                </a:ext>
              </a:extLst>
            </p:cNvPr>
            <p:cNvSpPr/>
            <p:nvPr/>
          </p:nvSpPr>
          <p:spPr>
            <a:xfrm>
              <a:off x="2514600" y="2743133"/>
              <a:ext cx="2362200" cy="785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1200" i="1" dirty="0">
                  <a:solidFill>
                    <a:schemeClr val="tx1"/>
                  </a:solidFill>
                  <a:ea typeface="ＭＳ Ｐゴシック" pitchFamily="34" charset="-128"/>
                </a:rPr>
                <a:t>Standardized Data</a:t>
              </a:r>
            </a:p>
            <a:p>
              <a:pPr algn="ctr" eaLnBrk="1" fontAlgn="auto" hangingPunct="1">
                <a:spcBef>
                  <a:spcPts val="0"/>
                </a:spcBef>
                <a:spcAft>
                  <a:spcPts val="0"/>
                </a:spcAft>
                <a:defRPr/>
              </a:pPr>
              <a:r>
                <a:rPr lang="en-US" sz="1200" i="1" dirty="0">
                  <a:solidFill>
                    <a:schemeClr val="tx1"/>
                  </a:solidFill>
                  <a:ea typeface="ＭＳ Ｐゴシック" pitchFamily="34" charset="-128"/>
                </a:rPr>
                <a:t> Transfer</a:t>
              </a:r>
            </a:p>
          </p:txBody>
        </p:sp>
      </p:grpSp>
      <p:grpSp>
        <p:nvGrpSpPr>
          <p:cNvPr id="73735" name="Group 28">
            <a:extLst>
              <a:ext uri="{FF2B5EF4-FFF2-40B4-BE49-F238E27FC236}">
                <a16:creationId xmlns:a16="http://schemas.microsoft.com/office/drawing/2014/main" id="{E2B86958-EF81-8AE3-740D-7ADDAE34EAE3}"/>
              </a:ext>
            </a:extLst>
          </p:cNvPr>
          <p:cNvGrpSpPr>
            <a:grpSpLocks/>
          </p:cNvGrpSpPr>
          <p:nvPr/>
        </p:nvGrpSpPr>
        <p:grpSpPr bwMode="auto">
          <a:xfrm>
            <a:off x="7437438" y="1306513"/>
            <a:ext cx="1527175" cy="1820862"/>
            <a:chOff x="4648200" y="2895600"/>
            <a:chExt cx="1752600" cy="1676400"/>
          </a:xfrm>
        </p:grpSpPr>
        <p:sp>
          <p:nvSpPr>
            <p:cNvPr id="27" name="Rectangle 26">
              <a:extLst>
                <a:ext uri="{FF2B5EF4-FFF2-40B4-BE49-F238E27FC236}">
                  <a16:creationId xmlns:a16="http://schemas.microsoft.com/office/drawing/2014/main" id="{E4996ADF-5ABF-FA31-B720-C132BEE35864}"/>
                </a:ext>
              </a:extLst>
            </p:cNvPr>
            <p:cNvSpPr/>
            <p:nvPr/>
          </p:nvSpPr>
          <p:spPr>
            <a:xfrm>
              <a:off x="4648200" y="2895600"/>
              <a:ext cx="1752600" cy="1676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a typeface="ＭＳ Ｐゴシック" pitchFamily="34" charset="-128"/>
              </a:endParaRPr>
            </a:p>
          </p:txBody>
        </p:sp>
        <p:pic>
          <p:nvPicPr>
            <p:cNvPr id="73768" name="Picture 2">
              <a:extLst>
                <a:ext uri="{FF2B5EF4-FFF2-40B4-BE49-F238E27FC236}">
                  <a16:creationId xmlns:a16="http://schemas.microsoft.com/office/drawing/2014/main" id="{53DEF5BB-6E2F-FA23-BA4C-A0ABF5C701F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76800" y="31242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Oval 37">
            <a:extLst>
              <a:ext uri="{FF2B5EF4-FFF2-40B4-BE49-F238E27FC236}">
                <a16:creationId xmlns:a16="http://schemas.microsoft.com/office/drawing/2014/main" id="{D919EF02-48DF-D155-A139-134256A94FF6}"/>
              </a:ext>
            </a:extLst>
          </p:cNvPr>
          <p:cNvSpPr>
            <a:spLocks noChangeArrowheads="1"/>
          </p:cNvSpPr>
          <p:nvPr/>
        </p:nvSpPr>
        <p:spPr bwMode="auto">
          <a:xfrm>
            <a:off x="52388" y="2406650"/>
            <a:ext cx="487362" cy="57785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eaLnBrk="1" fontAlgn="auto" hangingPunct="1">
              <a:spcBef>
                <a:spcPts val="0"/>
              </a:spcBef>
              <a:spcAft>
                <a:spcPts val="0"/>
              </a:spcAft>
              <a:defRPr/>
            </a:pPr>
            <a:r>
              <a:rPr lang="en-US">
                <a:solidFill>
                  <a:srgbClr val="FFFFFF"/>
                </a:solidFill>
                <a:latin typeface="Calibri" pitchFamily="34" charset="0"/>
                <a:cs typeface="+mn-cs"/>
              </a:rPr>
              <a:t>1</a:t>
            </a:r>
          </a:p>
        </p:txBody>
      </p:sp>
      <p:sp>
        <p:nvSpPr>
          <p:cNvPr id="41" name="Oval 40">
            <a:extLst>
              <a:ext uri="{FF2B5EF4-FFF2-40B4-BE49-F238E27FC236}">
                <a16:creationId xmlns:a16="http://schemas.microsoft.com/office/drawing/2014/main" id="{54F6E82F-55F6-DD8A-213F-13E382BCDF8A}"/>
              </a:ext>
            </a:extLst>
          </p:cNvPr>
          <p:cNvSpPr>
            <a:spLocks noChangeArrowheads="1"/>
          </p:cNvSpPr>
          <p:nvPr/>
        </p:nvSpPr>
        <p:spPr bwMode="auto">
          <a:xfrm>
            <a:off x="2759075" y="2478088"/>
            <a:ext cx="487363" cy="57785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eaLnBrk="1" fontAlgn="auto" hangingPunct="1">
              <a:spcBef>
                <a:spcPts val="0"/>
              </a:spcBef>
              <a:spcAft>
                <a:spcPts val="0"/>
              </a:spcAft>
              <a:defRPr/>
            </a:pPr>
            <a:r>
              <a:rPr lang="en-US">
                <a:solidFill>
                  <a:srgbClr val="FFFFFF"/>
                </a:solidFill>
                <a:latin typeface="Calibri" pitchFamily="34" charset="0"/>
                <a:cs typeface="+mn-cs"/>
              </a:rPr>
              <a:t>2</a:t>
            </a:r>
          </a:p>
        </p:txBody>
      </p:sp>
      <p:sp>
        <p:nvSpPr>
          <p:cNvPr id="42" name="Oval 41">
            <a:extLst>
              <a:ext uri="{FF2B5EF4-FFF2-40B4-BE49-F238E27FC236}">
                <a16:creationId xmlns:a16="http://schemas.microsoft.com/office/drawing/2014/main" id="{08757218-46B7-4EC9-FFA7-7F552BE8B563}"/>
              </a:ext>
            </a:extLst>
          </p:cNvPr>
          <p:cNvSpPr>
            <a:spLocks noChangeArrowheads="1"/>
          </p:cNvSpPr>
          <p:nvPr/>
        </p:nvSpPr>
        <p:spPr bwMode="auto">
          <a:xfrm>
            <a:off x="5724525" y="2601913"/>
            <a:ext cx="487363" cy="57785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eaLnBrk="1" fontAlgn="auto" hangingPunct="1">
              <a:spcBef>
                <a:spcPts val="0"/>
              </a:spcBef>
              <a:spcAft>
                <a:spcPts val="0"/>
              </a:spcAft>
              <a:defRPr/>
            </a:pPr>
            <a:r>
              <a:rPr lang="en-US">
                <a:solidFill>
                  <a:srgbClr val="FFFFFF"/>
                </a:solidFill>
                <a:latin typeface="Calibri" pitchFamily="34" charset="0"/>
                <a:cs typeface="+mn-cs"/>
              </a:rPr>
              <a:t>3</a:t>
            </a:r>
          </a:p>
        </p:txBody>
      </p:sp>
      <p:sp>
        <p:nvSpPr>
          <p:cNvPr id="43" name="Oval 42">
            <a:extLst>
              <a:ext uri="{FF2B5EF4-FFF2-40B4-BE49-F238E27FC236}">
                <a16:creationId xmlns:a16="http://schemas.microsoft.com/office/drawing/2014/main" id="{22D6DF73-5ABB-876D-BC52-E69E68F5DAAB}"/>
              </a:ext>
            </a:extLst>
          </p:cNvPr>
          <p:cNvSpPr>
            <a:spLocks noChangeArrowheads="1"/>
          </p:cNvSpPr>
          <p:nvPr/>
        </p:nvSpPr>
        <p:spPr bwMode="auto">
          <a:xfrm>
            <a:off x="5508625" y="5443538"/>
            <a:ext cx="487363" cy="57785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eaLnBrk="1" fontAlgn="auto" hangingPunct="1">
              <a:spcBef>
                <a:spcPts val="0"/>
              </a:spcBef>
              <a:spcAft>
                <a:spcPts val="0"/>
              </a:spcAft>
              <a:defRPr/>
            </a:pPr>
            <a:r>
              <a:rPr lang="en-US">
                <a:solidFill>
                  <a:srgbClr val="FFFFFF"/>
                </a:solidFill>
                <a:latin typeface="Calibri" pitchFamily="34" charset="0"/>
                <a:cs typeface="+mn-cs"/>
              </a:rPr>
              <a:t>4</a:t>
            </a:r>
          </a:p>
        </p:txBody>
      </p:sp>
      <p:sp>
        <p:nvSpPr>
          <p:cNvPr id="44" name="Oval 43">
            <a:extLst>
              <a:ext uri="{FF2B5EF4-FFF2-40B4-BE49-F238E27FC236}">
                <a16:creationId xmlns:a16="http://schemas.microsoft.com/office/drawing/2014/main" id="{F6104F21-8158-6743-603F-5CC9D0B9CA8F}"/>
              </a:ext>
            </a:extLst>
          </p:cNvPr>
          <p:cNvSpPr>
            <a:spLocks noChangeArrowheads="1"/>
          </p:cNvSpPr>
          <p:nvPr/>
        </p:nvSpPr>
        <p:spPr bwMode="auto">
          <a:xfrm>
            <a:off x="2339975" y="5443538"/>
            <a:ext cx="487363" cy="57785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eaLnBrk="1" fontAlgn="auto" hangingPunct="1">
              <a:spcBef>
                <a:spcPts val="0"/>
              </a:spcBef>
              <a:spcAft>
                <a:spcPts val="0"/>
              </a:spcAft>
              <a:defRPr/>
            </a:pPr>
            <a:r>
              <a:rPr lang="en-US">
                <a:solidFill>
                  <a:srgbClr val="FFFFFF"/>
                </a:solidFill>
                <a:latin typeface="Calibri" pitchFamily="34" charset="0"/>
                <a:cs typeface="+mn-cs"/>
              </a:rPr>
              <a:t>5</a:t>
            </a:r>
          </a:p>
        </p:txBody>
      </p:sp>
      <p:pic>
        <p:nvPicPr>
          <p:cNvPr id="73741" name="Picture 2" descr="C:\Users\Mihir\Desktop\UID\Media\Pictures\Launch\Enrolment\IMG_9977.JPG">
            <a:extLst>
              <a:ext uri="{FF2B5EF4-FFF2-40B4-BE49-F238E27FC236}">
                <a16:creationId xmlns:a16="http://schemas.microsoft.com/office/drawing/2014/main" id="{12298329-C4C3-8842-2EF6-8A4DC6C38C0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42988" y="1758950"/>
            <a:ext cx="11477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3" descr="C:\Users\Mihir\Desktop\UID\Media\Pictures\Launch\Enrolment\IMG_9976.JPG">
            <a:extLst>
              <a:ext uri="{FF2B5EF4-FFF2-40B4-BE49-F238E27FC236}">
                <a16:creationId xmlns:a16="http://schemas.microsoft.com/office/drawing/2014/main" id="{5F287533-7899-6753-9B50-C88A8001C22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l="17281" t="11539" r="21181" b="19231"/>
          <a:stretch>
            <a:fillRect/>
          </a:stretch>
        </p:blipFill>
        <p:spPr bwMode="auto">
          <a:xfrm>
            <a:off x="179388" y="1470025"/>
            <a:ext cx="104298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ight Arrow 33">
            <a:extLst>
              <a:ext uri="{FF2B5EF4-FFF2-40B4-BE49-F238E27FC236}">
                <a16:creationId xmlns:a16="http://schemas.microsoft.com/office/drawing/2014/main" id="{51DA1A12-C7AB-E352-A963-327DF858AC99}"/>
              </a:ext>
            </a:extLst>
          </p:cNvPr>
          <p:cNvSpPr/>
          <p:nvPr/>
        </p:nvSpPr>
        <p:spPr>
          <a:xfrm>
            <a:off x="2411413" y="1903413"/>
            <a:ext cx="360362" cy="2873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dirty="0"/>
          </a:p>
        </p:txBody>
      </p:sp>
      <p:sp>
        <p:nvSpPr>
          <p:cNvPr id="36" name="Right Arrow 35">
            <a:extLst>
              <a:ext uri="{FF2B5EF4-FFF2-40B4-BE49-F238E27FC236}">
                <a16:creationId xmlns:a16="http://schemas.microsoft.com/office/drawing/2014/main" id="{898A9CE7-3A0F-252F-7797-6A28BF6ED433}"/>
              </a:ext>
            </a:extLst>
          </p:cNvPr>
          <p:cNvSpPr/>
          <p:nvPr/>
        </p:nvSpPr>
        <p:spPr>
          <a:xfrm flipH="1">
            <a:off x="5003800" y="4695825"/>
            <a:ext cx="360363" cy="2873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dirty="0"/>
          </a:p>
        </p:txBody>
      </p:sp>
      <p:sp>
        <p:nvSpPr>
          <p:cNvPr id="73745" name="Right Arrow 36">
            <a:extLst>
              <a:ext uri="{FF2B5EF4-FFF2-40B4-BE49-F238E27FC236}">
                <a16:creationId xmlns:a16="http://schemas.microsoft.com/office/drawing/2014/main" id="{6C27A659-1549-168E-C91F-C0DFC483F0BD}"/>
              </a:ext>
            </a:extLst>
          </p:cNvPr>
          <p:cNvSpPr>
            <a:spLocks noChangeArrowheads="1"/>
          </p:cNvSpPr>
          <p:nvPr/>
        </p:nvSpPr>
        <p:spPr bwMode="auto">
          <a:xfrm rot="5400000">
            <a:off x="6768307" y="3320256"/>
            <a:ext cx="360362" cy="288925"/>
          </a:xfrm>
          <a:prstGeom prst="rightArrow">
            <a:avLst>
              <a:gd name="adj1" fmla="val 50000"/>
              <a:gd name="adj2" fmla="val 49890"/>
            </a:avLst>
          </a:prstGeom>
          <a:solidFill>
            <a:schemeClr val="tx1"/>
          </a:solidFill>
          <a:ln w="25400" algn="ctr">
            <a:solidFill>
              <a:srgbClr val="385D8A"/>
            </a:solidFill>
            <a:miter lim="800000"/>
            <a:headEnd/>
            <a:tailEnd/>
          </a:ln>
        </p:spPr>
        <p:txBody>
          <a:bodyPr rot="10800000" vert="eaVert"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IN" altLang="en-US" sz="1800">
              <a:solidFill>
                <a:srgbClr val="FFFFFF"/>
              </a:solidFill>
            </a:endParaRPr>
          </a:p>
        </p:txBody>
      </p:sp>
      <p:sp>
        <p:nvSpPr>
          <p:cNvPr id="39" name="Right Arrow 38">
            <a:extLst>
              <a:ext uri="{FF2B5EF4-FFF2-40B4-BE49-F238E27FC236}">
                <a16:creationId xmlns:a16="http://schemas.microsoft.com/office/drawing/2014/main" id="{567CE337-736F-6441-128B-2526EBB3B94C}"/>
              </a:ext>
            </a:extLst>
          </p:cNvPr>
          <p:cNvSpPr/>
          <p:nvPr/>
        </p:nvSpPr>
        <p:spPr>
          <a:xfrm>
            <a:off x="5219700" y="1974850"/>
            <a:ext cx="360363" cy="2873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dirty="0"/>
          </a:p>
        </p:txBody>
      </p:sp>
      <p:grpSp>
        <p:nvGrpSpPr>
          <p:cNvPr id="73747" name="Group 38">
            <a:extLst>
              <a:ext uri="{FF2B5EF4-FFF2-40B4-BE49-F238E27FC236}">
                <a16:creationId xmlns:a16="http://schemas.microsoft.com/office/drawing/2014/main" id="{915B99B8-425C-2BC2-F997-E112D8C3E475}"/>
              </a:ext>
            </a:extLst>
          </p:cNvPr>
          <p:cNvGrpSpPr>
            <a:grpSpLocks/>
          </p:cNvGrpSpPr>
          <p:nvPr>
            <p:custDataLst>
              <p:tags r:id="rId1"/>
            </p:custDataLst>
          </p:nvPr>
        </p:nvGrpSpPr>
        <p:grpSpPr bwMode="auto">
          <a:xfrm>
            <a:off x="0" y="-26988"/>
            <a:ext cx="317500" cy="762001"/>
            <a:chOff x="1240" y="1968"/>
            <a:chExt cx="960" cy="960"/>
          </a:xfrm>
        </p:grpSpPr>
        <p:sp>
          <p:nvSpPr>
            <p:cNvPr id="73765" name="Rectangle 39">
              <a:extLst>
                <a:ext uri="{FF2B5EF4-FFF2-40B4-BE49-F238E27FC236}">
                  <a16:creationId xmlns:a16="http://schemas.microsoft.com/office/drawing/2014/main" id="{B5E1278F-F479-FFAA-3D2B-258E50E903CB}"/>
                </a:ext>
              </a:extLst>
            </p:cNvPr>
            <p:cNvSpPr>
              <a:spLocks noChangeArrowheads="1"/>
            </p:cNvSpPr>
            <p:nvPr>
              <p:custDataLst>
                <p:tags r:id="rId18"/>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66" name="Text Placeholder 2">
              <a:extLst>
                <a:ext uri="{FF2B5EF4-FFF2-40B4-BE49-F238E27FC236}">
                  <a16:creationId xmlns:a16="http://schemas.microsoft.com/office/drawing/2014/main" id="{9AE62616-692D-5045-E581-12EE7697B412}"/>
                </a:ext>
              </a:extLst>
            </p:cNvPr>
            <p:cNvSpPr>
              <a:spLocks/>
            </p:cNvSpPr>
            <p:nvPr>
              <p:custDataLst>
                <p:tags r:id="rId19"/>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1</a:t>
              </a:r>
            </a:p>
          </p:txBody>
        </p:sp>
      </p:grpSp>
      <p:sp>
        <p:nvSpPr>
          <p:cNvPr id="73748" name="Rectangle 41">
            <a:extLst>
              <a:ext uri="{FF2B5EF4-FFF2-40B4-BE49-F238E27FC236}">
                <a16:creationId xmlns:a16="http://schemas.microsoft.com/office/drawing/2014/main" id="{95C9DD9D-7D32-A218-797C-C0FA6B2B597D}"/>
              </a:ext>
            </a:extLst>
          </p:cNvPr>
          <p:cNvSpPr>
            <a:spLocks/>
          </p:cNvSpPr>
          <p:nvPr>
            <p:custDataLst>
              <p:tags r:id="rId2"/>
            </p:custDataLst>
          </p:nvPr>
        </p:nvSpPr>
        <p:spPr bwMode="auto">
          <a:xfrm>
            <a:off x="395288" y="76200"/>
            <a:ext cx="86868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GB" altLang="en-US" sz="3600">
                <a:solidFill>
                  <a:schemeClr val="tx2"/>
                </a:solidFill>
              </a:rPr>
              <a:t>Same process at every Aadhaar enrolment center nationwide</a:t>
            </a:r>
          </a:p>
        </p:txBody>
      </p:sp>
      <p:grpSp>
        <p:nvGrpSpPr>
          <p:cNvPr id="73749" name="Group 42">
            <a:extLst>
              <a:ext uri="{FF2B5EF4-FFF2-40B4-BE49-F238E27FC236}">
                <a16:creationId xmlns:a16="http://schemas.microsoft.com/office/drawing/2014/main" id="{4AB82CD2-6F58-5585-A65B-E1C4633530F1}"/>
              </a:ext>
            </a:extLst>
          </p:cNvPr>
          <p:cNvGrpSpPr>
            <a:grpSpLocks/>
          </p:cNvGrpSpPr>
          <p:nvPr>
            <p:custDataLst>
              <p:tags r:id="rId3"/>
            </p:custDataLst>
          </p:nvPr>
        </p:nvGrpSpPr>
        <p:grpSpPr bwMode="auto">
          <a:xfrm>
            <a:off x="76200" y="1036638"/>
            <a:ext cx="2209800" cy="304800"/>
            <a:chOff x="1240" y="1968"/>
            <a:chExt cx="960" cy="960"/>
          </a:xfrm>
        </p:grpSpPr>
        <p:sp>
          <p:nvSpPr>
            <p:cNvPr id="73763" name="Rectangle 43">
              <a:extLst>
                <a:ext uri="{FF2B5EF4-FFF2-40B4-BE49-F238E27FC236}">
                  <a16:creationId xmlns:a16="http://schemas.microsoft.com/office/drawing/2014/main" id="{BD767878-37D9-A5F7-F83C-D10406082F9C}"/>
                </a:ext>
              </a:extLst>
            </p:cNvPr>
            <p:cNvSpPr>
              <a:spLocks noChangeArrowheads="1"/>
            </p:cNvSpPr>
            <p:nvPr>
              <p:custDataLst>
                <p:tags r:id="rId16"/>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64" name="Text Placeholder 2">
              <a:extLst>
                <a:ext uri="{FF2B5EF4-FFF2-40B4-BE49-F238E27FC236}">
                  <a16:creationId xmlns:a16="http://schemas.microsoft.com/office/drawing/2014/main" id="{D035CF0D-9862-E730-536A-2FC079AE6D65}"/>
                </a:ext>
              </a:extLst>
            </p:cNvPr>
            <p:cNvSpPr>
              <a:spLocks/>
            </p:cNvSpPr>
            <p:nvPr>
              <p:custDataLst>
                <p:tags r:id="rId17"/>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Certified devices</a:t>
              </a:r>
              <a:endParaRPr lang="en-IN" altLang="en-US" sz="1600">
                <a:solidFill>
                  <a:schemeClr val="bg1"/>
                </a:solidFill>
              </a:endParaRPr>
            </a:p>
          </p:txBody>
        </p:sp>
      </p:grpSp>
      <p:grpSp>
        <p:nvGrpSpPr>
          <p:cNvPr id="73750" name="Group 45">
            <a:extLst>
              <a:ext uri="{FF2B5EF4-FFF2-40B4-BE49-F238E27FC236}">
                <a16:creationId xmlns:a16="http://schemas.microsoft.com/office/drawing/2014/main" id="{2780F8EA-0F92-4D9A-ECBC-667AFB42E73F}"/>
              </a:ext>
            </a:extLst>
          </p:cNvPr>
          <p:cNvGrpSpPr>
            <a:grpSpLocks/>
          </p:cNvGrpSpPr>
          <p:nvPr>
            <p:custDataLst>
              <p:tags r:id="rId4"/>
            </p:custDataLst>
          </p:nvPr>
        </p:nvGrpSpPr>
        <p:grpSpPr bwMode="auto">
          <a:xfrm>
            <a:off x="2938463" y="1036638"/>
            <a:ext cx="2209800" cy="304800"/>
            <a:chOff x="1240" y="1968"/>
            <a:chExt cx="960" cy="960"/>
          </a:xfrm>
        </p:grpSpPr>
        <p:sp>
          <p:nvSpPr>
            <p:cNvPr id="73761" name="Rectangle 46">
              <a:extLst>
                <a:ext uri="{FF2B5EF4-FFF2-40B4-BE49-F238E27FC236}">
                  <a16:creationId xmlns:a16="http://schemas.microsoft.com/office/drawing/2014/main" id="{EAA81B46-F291-66AB-12B3-872A729949B5}"/>
                </a:ext>
              </a:extLst>
            </p:cNvPr>
            <p:cNvSpPr>
              <a:spLocks noChangeArrowheads="1"/>
            </p:cNvSpPr>
            <p:nvPr>
              <p:custDataLst>
                <p:tags r:id="rId14"/>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62" name="Text Placeholder 2">
              <a:extLst>
                <a:ext uri="{FF2B5EF4-FFF2-40B4-BE49-F238E27FC236}">
                  <a16:creationId xmlns:a16="http://schemas.microsoft.com/office/drawing/2014/main" id="{CB6267BD-0A31-5E4B-F6DA-6460B829CCA1}"/>
                </a:ext>
              </a:extLst>
            </p:cNvPr>
            <p:cNvSpPr>
              <a:spLocks/>
            </p:cNvSpPr>
            <p:nvPr>
              <p:custDataLst>
                <p:tags r:id="rId15"/>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Standardized Processes</a:t>
              </a:r>
              <a:endParaRPr lang="en-IN" altLang="en-US" sz="1600">
                <a:solidFill>
                  <a:schemeClr val="bg1"/>
                </a:solidFill>
              </a:endParaRPr>
            </a:p>
          </p:txBody>
        </p:sp>
      </p:grpSp>
      <p:grpSp>
        <p:nvGrpSpPr>
          <p:cNvPr id="73751" name="Group 48">
            <a:extLst>
              <a:ext uri="{FF2B5EF4-FFF2-40B4-BE49-F238E27FC236}">
                <a16:creationId xmlns:a16="http://schemas.microsoft.com/office/drawing/2014/main" id="{54F2EFF5-AF4A-CD75-F68E-0EC327E7DBC9}"/>
              </a:ext>
            </a:extLst>
          </p:cNvPr>
          <p:cNvGrpSpPr>
            <a:grpSpLocks/>
          </p:cNvGrpSpPr>
          <p:nvPr>
            <p:custDataLst>
              <p:tags r:id="rId5"/>
            </p:custDataLst>
          </p:nvPr>
        </p:nvGrpSpPr>
        <p:grpSpPr bwMode="auto">
          <a:xfrm>
            <a:off x="5867400" y="1036638"/>
            <a:ext cx="3097213" cy="304800"/>
            <a:chOff x="1240" y="1968"/>
            <a:chExt cx="960" cy="960"/>
          </a:xfrm>
        </p:grpSpPr>
        <p:sp>
          <p:nvSpPr>
            <p:cNvPr id="73759" name="Rectangle 49">
              <a:extLst>
                <a:ext uri="{FF2B5EF4-FFF2-40B4-BE49-F238E27FC236}">
                  <a16:creationId xmlns:a16="http://schemas.microsoft.com/office/drawing/2014/main" id="{EEF20376-4D80-E164-13E8-03BE0209683E}"/>
                </a:ext>
              </a:extLst>
            </p:cNvPr>
            <p:cNvSpPr>
              <a:spLocks noChangeArrowheads="1"/>
            </p:cNvSpPr>
            <p:nvPr>
              <p:custDataLst>
                <p:tags r:id="rId12"/>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60" name="Text Placeholder 2">
              <a:extLst>
                <a:ext uri="{FF2B5EF4-FFF2-40B4-BE49-F238E27FC236}">
                  <a16:creationId xmlns:a16="http://schemas.microsoft.com/office/drawing/2014/main" id="{9D7E755C-D646-20CB-FB82-6BDAB2944772}"/>
                </a:ext>
              </a:extLst>
            </p:cNvPr>
            <p:cNvSpPr>
              <a:spLocks/>
            </p:cNvSpPr>
            <p:nvPr>
              <p:custDataLst>
                <p:tags r:id="rId13"/>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Standardized Data Transfer</a:t>
              </a:r>
              <a:endParaRPr lang="en-IN" altLang="en-US" sz="1600">
                <a:solidFill>
                  <a:schemeClr val="bg1"/>
                </a:solidFill>
              </a:endParaRPr>
            </a:p>
          </p:txBody>
        </p:sp>
      </p:grpSp>
      <p:grpSp>
        <p:nvGrpSpPr>
          <p:cNvPr id="73752" name="Group 53">
            <a:extLst>
              <a:ext uri="{FF2B5EF4-FFF2-40B4-BE49-F238E27FC236}">
                <a16:creationId xmlns:a16="http://schemas.microsoft.com/office/drawing/2014/main" id="{AE939FAF-0F24-45B7-9ED6-F1841B1D50B0}"/>
              </a:ext>
            </a:extLst>
          </p:cNvPr>
          <p:cNvGrpSpPr>
            <a:grpSpLocks/>
          </p:cNvGrpSpPr>
          <p:nvPr>
            <p:custDataLst>
              <p:tags r:id="rId6"/>
            </p:custDataLst>
          </p:nvPr>
        </p:nvGrpSpPr>
        <p:grpSpPr bwMode="auto">
          <a:xfrm>
            <a:off x="2484438" y="3716338"/>
            <a:ext cx="2395537" cy="304800"/>
            <a:chOff x="1240" y="1968"/>
            <a:chExt cx="960" cy="960"/>
          </a:xfrm>
        </p:grpSpPr>
        <p:sp>
          <p:nvSpPr>
            <p:cNvPr id="73757" name="Rectangle 54">
              <a:extLst>
                <a:ext uri="{FF2B5EF4-FFF2-40B4-BE49-F238E27FC236}">
                  <a16:creationId xmlns:a16="http://schemas.microsoft.com/office/drawing/2014/main" id="{B13B849C-84A3-146B-D116-3F8059099293}"/>
                </a:ext>
              </a:extLst>
            </p:cNvPr>
            <p:cNvSpPr>
              <a:spLocks noChangeArrowheads="1"/>
            </p:cNvSpPr>
            <p:nvPr>
              <p:custDataLst>
                <p:tags r:id="rId10"/>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58" name="Text Placeholder 2">
              <a:extLst>
                <a:ext uri="{FF2B5EF4-FFF2-40B4-BE49-F238E27FC236}">
                  <a16:creationId xmlns:a16="http://schemas.microsoft.com/office/drawing/2014/main" id="{9950DCD7-0FF5-B954-8E19-A6827CCA1AE1}"/>
                </a:ext>
              </a:extLst>
            </p:cNvPr>
            <p:cNvSpPr>
              <a:spLocks/>
            </p:cNvSpPr>
            <p:nvPr>
              <p:custDataLst>
                <p:tags r:id="rId11"/>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Registered Post delivery</a:t>
              </a:r>
              <a:endParaRPr lang="en-IN" altLang="en-US" sz="1600">
                <a:solidFill>
                  <a:schemeClr val="bg1"/>
                </a:solidFill>
              </a:endParaRPr>
            </a:p>
          </p:txBody>
        </p:sp>
      </p:grpSp>
      <p:grpSp>
        <p:nvGrpSpPr>
          <p:cNvPr id="73753" name="Group 56">
            <a:extLst>
              <a:ext uri="{FF2B5EF4-FFF2-40B4-BE49-F238E27FC236}">
                <a16:creationId xmlns:a16="http://schemas.microsoft.com/office/drawing/2014/main" id="{48DC8D82-9567-C56E-E639-B8104B102CD7}"/>
              </a:ext>
            </a:extLst>
          </p:cNvPr>
          <p:cNvGrpSpPr>
            <a:grpSpLocks/>
          </p:cNvGrpSpPr>
          <p:nvPr>
            <p:custDataLst>
              <p:tags r:id="rId7"/>
            </p:custDataLst>
          </p:nvPr>
        </p:nvGrpSpPr>
        <p:grpSpPr bwMode="auto">
          <a:xfrm>
            <a:off x="5661025" y="3716338"/>
            <a:ext cx="2395538" cy="304800"/>
            <a:chOff x="1240" y="1968"/>
            <a:chExt cx="960" cy="960"/>
          </a:xfrm>
        </p:grpSpPr>
        <p:sp>
          <p:nvSpPr>
            <p:cNvPr id="73755" name="Rectangle 57">
              <a:extLst>
                <a:ext uri="{FF2B5EF4-FFF2-40B4-BE49-F238E27FC236}">
                  <a16:creationId xmlns:a16="http://schemas.microsoft.com/office/drawing/2014/main" id="{7D8D796A-AFDB-04FD-26A9-F8E4EBFB290B}"/>
                </a:ext>
              </a:extLst>
            </p:cNvPr>
            <p:cNvSpPr>
              <a:spLocks noChangeArrowheads="1"/>
            </p:cNvSpPr>
            <p:nvPr>
              <p:custDataLst>
                <p:tags r:id="rId8"/>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56" name="Text Placeholder 2">
              <a:extLst>
                <a:ext uri="{FF2B5EF4-FFF2-40B4-BE49-F238E27FC236}">
                  <a16:creationId xmlns:a16="http://schemas.microsoft.com/office/drawing/2014/main" id="{C080C5DC-BBC6-6A2C-0542-0243DC9C9C74}"/>
                </a:ext>
              </a:extLst>
            </p:cNvPr>
            <p:cNvSpPr>
              <a:spLocks/>
            </p:cNvSpPr>
            <p:nvPr>
              <p:custDataLst>
                <p:tags r:id="rId9"/>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Data Processed at CIDR</a:t>
              </a:r>
              <a:endParaRPr lang="en-IN" altLang="en-US" sz="1600">
                <a:solidFill>
                  <a:schemeClr val="bg1"/>
                </a:solidFill>
              </a:endParaRPr>
            </a:p>
          </p:txBody>
        </p:sp>
      </p:grpSp>
      <p:sp>
        <p:nvSpPr>
          <p:cNvPr id="73754" name="Slide Number Placeholder 51">
            <a:extLst>
              <a:ext uri="{FF2B5EF4-FFF2-40B4-BE49-F238E27FC236}">
                <a16:creationId xmlns:a16="http://schemas.microsoft.com/office/drawing/2014/main" id="{0D2C1A55-DE31-A2C3-3460-38918880274B}"/>
              </a:ext>
            </a:extLst>
          </p:cNvPr>
          <p:cNvSpPr>
            <a:spLocks noGrp="1" noChangeArrowheads="1"/>
          </p:cNvSpPr>
          <p:nvPr>
            <p:ph type="sldNum" sz="quarter" idx="11"/>
          </p:nvPr>
        </p:nvSpPr>
        <p:spPr bwMode="auto">
          <a:xfrm>
            <a:off x="5638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31FF0C-D78F-BA40-89AD-5F72801C8D67}" type="slidenum">
              <a:rPr lang="en-US" altLang="en-US" sz="1200">
                <a:solidFill>
                  <a:srgbClr val="898989"/>
                </a:solidFill>
              </a:rPr>
              <a:pPr>
                <a:spcBef>
                  <a:spcPct val="0"/>
                </a:spcBef>
                <a:buFontTx/>
                <a:buNone/>
              </a:pPr>
              <a:t>18</a:t>
            </a:fld>
            <a:endParaRPr lang="en-US" altLang="en-US" sz="1200">
              <a:solidFill>
                <a:srgbClr val="898989"/>
              </a:solidFill>
            </a:endParaRPr>
          </a:p>
        </p:txBody>
      </p:sp>
    </p:spTree>
    <p:extLst>
      <p:ext uri="{BB962C8B-B14F-4D97-AF65-F5344CB8AC3E}">
        <p14:creationId xmlns:p14="http://schemas.microsoft.com/office/powerpoint/2010/main" val="29909054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011C9-6515-FFFE-15F5-F235A2EEA3D2}"/>
            </a:ext>
          </a:extLst>
        </p:cNvPr>
        <p:cNvGrpSpPr/>
        <p:nvPr/>
      </p:nvGrpSpPr>
      <p:grpSpPr>
        <a:xfrm>
          <a:off x="0" y="0"/>
          <a:ext cx="0" cy="0"/>
          <a:chOff x="0" y="0"/>
          <a:chExt cx="0" cy="0"/>
        </a:xfrm>
      </p:grpSpPr>
      <p:sp>
        <p:nvSpPr>
          <p:cNvPr id="76801" name="Content Placeholder 2">
            <a:extLst>
              <a:ext uri="{FF2B5EF4-FFF2-40B4-BE49-F238E27FC236}">
                <a16:creationId xmlns:a16="http://schemas.microsoft.com/office/drawing/2014/main" id="{970E7668-3D8D-CB27-171A-C80468FD5446}"/>
              </a:ext>
            </a:extLst>
          </p:cNvPr>
          <p:cNvSpPr>
            <a:spLocks noGrp="1"/>
          </p:cNvSpPr>
          <p:nvPr>
            <p:ph idx="1"/>
          </p:nvPr>
        </p:nvSpPr>
        <p:spPr>
          <a:xfrm>
            <a:off x="2124075" y="1125538"/>
            <a:ext cx="7019925" cy="4824412"/>
          </a:xfrm>
        </p:spPr>
        <p:txBody>
          <a:bodyPr/>
          <a:lstStyle/>
          <a:p>
            <a:pPr marL="228600" indent="-228600" eaLnBrk="1" hangingPunct="1">
              <a:spcBef>
                <a:spcPct val="0"/>
              </a:spcBef>
            </a:pPr>
            <a:r>
              <a:rPr lang="en-US" altLang="en-US" sz="2800"/>
              <a:t>Transliteration and address standardization</a:t>
            </a:r>
          </a:p>
          <a:p>
            <a:pPr marL="228600" indent="-228600" eaLnBrk="1" hangingPunct="1">
              <a:spcBef>
                <a:spcPct val="0"/>
              </a:spcBef>
            </a:pPr>
            <a:r>
              <a:rPr lang="en-US" altLang="en-US" sz="2800"/>
              <a:t>Introducer</a:t>
            </a:r>
          </a:p>
          <a:p>
            <a:pPr marL="228600" indent="-228600" eaLnBrk="1" hangingPunct="1">
              <a:spcBef>
                <a:spcPct val="0"/>
              </a:spcBef>
            </a:pPr>
            <a:r>
              <a:rPr lang="en-US" altLang="en-US" sz="2800"/>
              <a:t>Family enrolment</a:t>
            </a:r>
          </a:p>
          <a:p>
            <a:pPr marL="228600" indent="-228600" eaLnBrk="1" hangingPunct="1">
              <a:spcBef>
                <a:spcPct val="0"/>
              </a:spcBef>
            </a:pPr>
            <a:r>
              <a:rPr lang="en-US" altLang="en-US" sz="2800"/>
              <a:t>Biometric exception management</a:t>
            </a:r>
          </a:p>
          <a:p>
            <a:pPr marL="628650" lvl="1" indent="-228600" eaLnBrk="1" hangingPunct="1">
              <a:spcBef>
                <a:spcPct val="0"/>
              </a:spcBef>
              <a:buFont typeface="Arial" panose="020B0604020202020204" pitchFamily="34" charset="0"/>
              <a:buNone/>
            </a:pPr>
            <a:endParaRPr lang="en-US" altLang="en-US" sz="2400"/>
          </a:p>
          <a:p>
            <a:pPr marL="628650" lvl="1" indent="-228600" eaLnBrk="1" hangingPunct="1">
              <a:spcBef>
                <a:spcPct val="0"/>
              </a:spcBef>
              <a:buFont typeface="Arial" panose="020B0604020202020204" pitchFamily="34" charset="0"/>
              <a:buNone/>
            </a:pPr>
            <a:endParaRPr lang="en-US" altLang="en-US" sz="2400"/>
          </a:p>
          <a:p>
            <a:pPr marL="228600" indent="-228600" eaLnBrk="1" hangingPunct="1">
              <a:spcBef>
                <a:spcPct val="0"/>
              </a:spcBef>
            </a:pPr>
            <a:r>
              <a:rPr lang="en-US" altLang="en-US" sz="2800"/>
              <a:t>Duplicate screen for resident to verify data</a:t>
            </a:r>
          </a:p>
          <a:p>
            <a:pPr marL="228600" indent="-228600" eaLnBrk="1" hangingPunct="1">
              <a:spcBef>
                <a:spcPct val="0"/>
              </a:spcBef>
            </a:pPr>
            <a:r>
              <a:rPr lang="en-US" altLang="en-US" sz="2800"/>
              <a:t>Biometric quality feedback integrated</a:t>
            </a:r>
          </a:p>
          <a:p>
            <a:pPr marL="228600" indent="-228600" eaLnBrk="1" hangingPunct="1">
              <a:spcBef>
                <a:spcPct val="0"/>
              </a:spcBef>
            </a:pPr>
            <a:r>
              <a:rPr lang="en-US" altLang="en-US" sz="2800"/>
              <a:t>Encryption of data at source</a:t>
            </a:r>
          </a:p>
          <a:p>
            <a:pPr marL="228600" indent="-228600" eaLnBrk="1" hangingPunct="1">
              <a:spcBef>
                <a:spcPct val="0"/>
              </a:spcBef>
            </a:pPr>
            <a:r>
              <a:rPr lang="en-US" altLang="en-US" sz="2800"/>
              <a:t>Accountability of the operator</a:t>
            </a:r>
          </a:p>
        </p:txBody>
      </p:sp>
      <p:grpSp>
        <p:nvGrpSpPr>
          <p:cNvPr id="76802" name="Group 4">
            <a:extLst>
              <a:ext uri="{FF2B5EF4-FFF2-40B4-BE49-F238E27FC236}">
                <a16:creationId xmlns:a16="http://schemas.microsoft.com/office/drawing/2014/main" id="{23E09185-9F9A-55F1-BD32-0C11DF5984FE}"/>
              </a:ext>
            </a:extLst>
          </p:cNvPr>
          <p:cNvGrpSpPr>
            <a:grpSpLocks/>
          </p:cNvGrpSpPr>
          <p:nvPr>
            <p:custDataLst>
              <p:tags r:id="rId1"/>
            </p:custDataLst>
          </p:nvPr>
        </p:nvGrpSpPr>
        <p:grpSpPr bwMode="auto">
          <a:xfrm>
            <a:off x="0" y="0"/>
            <a:ext cx="317500" cy="762000"/>
            <a:chOff x="1240" y="1968"/>
            <a:chExt cx="960" cy="960"/>
          </a:xfrm>
        </p:grpSpPr>
        <p:sp>
          <p:nvSpPr>
            <p:cNvPr id="76811" name="Rectangle 5">
              <a:extLst>
                <a:ext uri="{FF2B5EF4-FFF2-40B4-BE49-F238E27FC236}">
                  <a16:creationId xmlns:a16="http://schemas.microsoft.com/office/drawing/2014/main" id="{1896F72C-B1BD-5CF8-8466-23CC322CB4E2}"/>
                </a:ext>
              </a:extLst>
            </p:cNvPr>
            <p:cNvSpPr>
              <a:spLocks noChangeArrowheads="1"/>
            </p:cNvSpPr>
            <p:nvPr>
              <p:custDataLst>
                <p:tags r:id="rId9"/>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6812" name="Text Placeholder 2">
              <a:extLst>
                <a:ext uri="{FF2B5EF4-FFF2-40B4-BE49-F238E27FC236}">
                  <a16:creationId xmlns:a16="http://schemas.microsoft.com/office/drawing/2014/main" id="{2E9BA99C-F0D2-733B-58CD-FFF21F47B7E5}"/>
                </a:ext>
              </a:extLst>
            </p:cNvPr>
            <p:cNvSpPr>
              <a:spLocks/>
            </p:cNvSpPr>
            <p:nvPr>
              <p:custDataLst>
                <p:tags r:id="rId10"/>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1</a:t>
              </a:r>
            </a:p>
          </p:txBody>
        </p:sp>
      </p:grpSp>
      <p:sp>
        <p:nvSpPr>
          <p:cNvPr id="76803" name="Rectangle 7">
            <a:extLst>
              <a:ext uri="{FF2B5EF4-FFF2-40B4-BE49-F238E27FC236}">
                <a16:creationId xmlns:a16="http://schemas.microsoft.com/office/drawing/2014/main" id="{96D67552-AE58-5C26-5438-D38B5172CA8A}"/>
              </a:ext>
            </a:extLst>
          </p:cNvPr>
          <p:cNvSpPr>
            <a:spLocks/>
          </p:cNvSpPr>
          <p:nvPr>
            <p:custDataLst>
              <p:tags r:id="rId2"/>
            </p:custDataLst>
          </p:nvPr>
        </p:nvSpPr>
        <p:spPr bwMode="auto">
          <a:xfrm>
            <a:off x="395288" y="76200"/>
            <a:ext cx="868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solidFill>
                  <a:schemeClr val="tx2"/>
                </a:solidFill>
              </a:rPr>
              <a:t>Technology focus on inclusion and quality</a:t>
            </a:r>
          </a:p>
        </p:txBody>
      </p:sp>
      <p:grpSp>
        <p:nvGrpSpPr>
          <p:cNvPr id="76804" name="Group 11">
            <a:extLst>
              <a:ext uri="{FF2B5EF4-FFF2-40B4-BE49-F238E27FC236}">
                <a16:creationId xmlns:a16="http://schemas.microsoft.com/office/drawing/2014/main" id="{F849AA2E-023D-1454-1293-5E274AFB123C}"/>
              </a:ext>
            </a:extLst>
          </p:cNvPr>
          <p:cNvGrpSpPr>
            <a:grpSpLocks/>
          </p:cNvGrpSpPr>
          <p:nvPr>
            <p:custDataLst>
              <p:tags r:id="rId3"/>
            </p:custDataLst>
          </p:nvPr>
        </p:nvGrpSpPr>
        <p:grpSpPr bwMode="auto">
          <a:xfrm>
            <a:off x="179388" y="1290638"/>
            <a:ext cx="1828800" cy="914400"/>
            <a:chOff x="3720" y="1968"/>
            <a:chExt cx="1152" cy="576"/>
          </a:xfrm>
        </p:grpSpPr>
        <p:sp>
          <p:nvSpPr>
            <p:cNvPr id="76809" name="Freeform 8">
              <a:extLst>
                <a:ext uri="{FF2B5EF4-FFF2-40B4-BE49-F238E27FC236}">
                  <a16:creationId xmlns:a16="http://schemas.microsoft.com/office/drawing/2014/main" id="{BAA34B45-7701-B3D7-0E50-B3FE210BE712}"/>
                </a:ext>
              </a:extLst>
            </p:cNvPr>
            <p:cNvSpPr>
              <a:spLocks/>
            </p:cNvSpPr>
            <p:nvPr>
              <p:custDataLst>
                <p:tags r:id="rId7"/>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 name="T21" fmla="*/ 0 w 1152"/>
                <a:gd name="T22" fmla="*/ 0 h 576"/>
                <a:gd name="T23" fmla="*/ 1152 w 115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w="9525">
              <a:solidFill>
                <a:schemeClr val="tx1"/>
              </a:solidFill>
              <a:round/>
              <a:headEnd/>
              <a:tailEnd/>
            </a:ln>
          </p:spPr>
          <p:txBody>
            <a:bodyPr wrap="none" anchor="ctr"/>
            <a:lstStyle/>
            <a:p>
              <a:endParaRPr lang="en-US"/>
            </a:p>
          </p:txBody>
        </p:sp>
        <p:sp>
          <p:nvSpPr>
            <p:cNvPr id="76810" name="Text Placeholder 2">
              <a:extLst>
                <a:ext uri="{FF2B5EF4-FFF2-40B4-BE49-F238E27FC236}">
                  <a16:creationId xmlns:a16="http://schemas.microsoft.com/office/drawing/2014/main" id="{EE6E0780-F9E7-F4E6-FF23-22139340854B}"/>
                </a:ext>
              </a:extLst>
            </p:cNvPr>
            <p:cNvSpPr>
              <a:spLocks/>
            </p:cNvSpPr>
            <p:nvPr>
              <p:custDataLst>
                <p:tags r:id="rId8"/>
              </p:custDataLst>
            </p:nvPr>
          </p:nvSpPr>
          <p:spPr bwMode="auto">
            <a:xfrm>
              <a:off x="3760" y="2000"/>
              <a:ext cx="960"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a:solidFill>
                    <a:schemeClr val="bg1"/>
                  </a:solidFill>
                </a:rPr>
                <a:t>Inclusion</a:t>
              </a:r>
              <a:endParaRPr lang="en-IN" altLang="en-US">
                <a:solidFill>
                  <a:schemeClr val="bg1"/>
                </a:solidFill>
              </a:endParaRPr>
            </a:p>
          </p:txBody>
        </p:sp>
      </p:grpSp>
      <p:grpSp>
        <p:nvGrpSpPr>
          <p:cNvPr id="76805" name="Group 12">
            <a:extLst>
              <a:ext uri="{FF2B5EF4-FFF2-40B4-BE49-F238E27FC236}">
                <a16:creationId xmlns:a16="http://schemas.microsoft.com/office/drawing/2014/main" id="{A20AD4EF-4069-F205-43A8-A091612C4382}"/>
              </a:ext>
            </a:extLst>
          </p:cNvPr>
          <p:cNvGrpSpPr>
            <a:grpSpLocks/>
          </p:cNvGrpSpPr>
          <p:nvPr>
            <p:custDataLst>
              <p:tags r:id="rId4"/>
            </p:custDataLst>
          </p:nvPr>
        </p:nvGrpSpPr>
        <p:grpSpPr bwMode="auto">
          <a:xfrm>
            <a:off x="179388" y="3738563"/>
            <a:ext cx="1828800" cy="914400"/>
            <a:chOff x="3720" y="1968"/>
            <a:chExt cx="1152" cy="576"/>
          </a:xfrm>
        </p:grpSpPr>
        <p:sp>
          <p:nvSpPr>
            <p:cNvPr id="76807" name="Freeform 13">
              <a:extLst>
                <a:ext uri="{FF2B5EF4-FFF2-40B4-BE49-F238E27FC236}">
                  <a16:creationId xmlns:a16="http://schemas.microsoft.com/office/drawing/2014/main" id="{C1D53624-1417-C0A7-FCC9-3E3BDE3173E5}"/>
                </a:ext>
              </a:extLst>
            </p:cNvPr>
            <p:cNvSpPr>
              <a:spLocks/>
            </p:cNvSpPr>
            <p:nvPr>
              <p:custDataLst>
                <p:tags r:id="rId5"/>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 name="T21" fmla="*/ 0 w 1152"/>
                <a:gd name="T22" fmla="*/ 0 h 576"/>
                <a:gd name="T23" fmla="*/ 1152 w 115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w="9525">
              <a:solidFill>
                <a:schemeClr val="tx1"/>
              </a:solidFill>
              <a:round/>
              <a:headEnd/>
              <a:tailEnd/>
            </a:ln>
          </p:spPr>
          <p:txBody>
            <a:bodyPr wrap="none" anchor="ctr"/>
            <a:lstStyle/>
            <a:p>
              <a:endParaRPr lang="en-US"/>
            </a:p>
          </p:txBody>
        </p:sp>
        <p:sp>
          <p:nvSpPr>
            <p:cNvPr id="76808" name="Text Placeholder 2">
              <a:extLst>
                <a:ext uri="{FF2B5EF4-FFF2-40B4-BE49-F238E27FC236}">
                  <a16:creationId xmlns:a16="http://schemas.microsoft.com/office/drawing/2014/main" id="{48E36D88-DEBA-0FFE-5DD0-B8737102EF99}"/>
                </a:ext>
              </a:extLst>
            </p:cNvPr>
            <p:cNvSpPr>
              <a:spLocks/>
            </p:cNvSpPr>
            <p:nvPr>
              <p:custDataLst>
                <p:tags r:id="rId6"/>
              </p:custDataLst>
            </p:nvPr>
          </p:nvSpPr>
          <p:spPr bwMode="auto">
            <a:xfrm>
              <a:off x="3760" y="2000"/>
              <a:ext cx="960"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a:solidFill>
                    <a:schemeClr val="bg1"/>
                  </a:solidFill>
                </a:rPr>
                <a:t>Quality</a:t>
              </a:r>
              <a:endParaRPr lang="en-IN" altLang="en-US">
                <a:solidFill>
                  <a:schemeClr val="bg1"/>
                </a:solidFill>
              </a:endParaRPr>
            </a:p>
          </p:txBody>
        </p:sp>
      </p:grpSp>
      <p:sp>
        <p:nvSpPr>
          <p:cNvPr id="76806" name="Slide Number Placeholder 12">
            <a:extLst>
              <a:ext uri="{FF2B5EF4-FFF2-40B4-BE49-F238E27FC236}">
                <a16:creationId xmlns:a16="http://schemas.microsoft.com/office/drawing/2014/main" id="{57199A18-08BB-4CA7-5E16-D40495C1B3B4}"/>
              </a:ext>
            </a:extLst>
          </p:cNvPr>
          <p:cNvSpPr>
            <a:spLocks noGrp="1" noChangeArrowheads="1"/>
          </p:cNvSpPr>
          <p:nvPr>
            <p:ph type="sldNum" sz="quarter" idx="11"/>
          </p:nvPr>
        </p:nvSpPr>
        <p:spPr bwMode="auto">
          <a:xfrm>
            <a:off x="53340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F369A1-AA63-D74E-9821-6C70D260A71F}" type="slidenum">
              <a:rPr lang="en-US" altLang="en-US" sz="1200">
                <a:solidFill>
                  <a:srgbClr val="898989"/>
                </a:solidFill>
              </a:rPr>
              <a:pPr>
                <a:spcBef>
                  <a:spcPct val="0"/>
                </a:spcBef>
                <a:buFontTx/>
                <a:buNone/>
              </a:pPr>
              <a:t>19</a:t>
            </a:fld>
            <a:endParaRPr lang="en-US" altLang="en-US" sz="1200">
              <a:solidFill>
                <a:srgbClr val="898989"/>
              </a:solidFill>
            </a:endParaRPr>
          </a:p>
        </p:txBody>
      </p:sp>
    </p:spTree>
    <p:extLst>
      <p:ext uri="{BB962C8B-B14F-4D97-AF65-F5344CB8AC3E}">
        <p14:creationId xmlns:p14="http://schemas.microsoft.com/office/powerpoint/2010/main" val="35038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15240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3602" name="Picture 3" descr="1"/>
          <p:cNvPicPr>
            <a:picLocks noChangeAspect="1" noChangeArrowheads="1"/>
          </p:cNvPicPr>
          <p:nvPr/>
        </p:nvPicPr>
        <p:blipFill>
          <a:blip r:embed="rId11" cstate="print"/>
          <a:srcRect l="36322" t="26923" r="30988" b="50000"/>
          <a:stretch>
            <a:fillRect/>
          </a:stretch>
        </p:blipFill>
        <p:spPr bwMode="auto">
          <a:xfrm>
            <a:off x="5638800" y="1295400"/>
            <a:ext cx="650875" cy="650875"/>
          </a:xfrm>
          <a:prstGeom prst="rect">
            <a:avLst/>
          </a:prstGeom>
          <a:noFill/>
          <a:ln w="9525">
            <a:noFill/>
            <a:miter lim="800000"/>
            <a:headEnd/>
            <a:tailEnd/>
          </a:ln>
        </p:spPr>
      </p:pic>
      <p:pic>
        <p:nvPicPr>
          <p:cNvPr id="153603" name="Picture 6" descr="nec_soln_securitysoln_biometric_id_system-1235099169588.jpg"/>
          <p:cNvPicPr>
            <a:picLocks noChangeAspect="1"/>
          </p:cNvPicPr>
          <p:nvPr/>
        </p:nvPicPr>
        <p:blipFill>
          <a:blip r:embed="rId12" cstate="print"/>
          <a:srcRect/>
          <a:stretch>
            <a:fillRect/>
          </a:stretch>
        </p:blipFill>
        <p:spPr bwMode="auto">
          <a:xfrm>
            <a:off x="838200" y="5105400"/>
            <a:ext cx="946150" cy="679450"/>
          </a:xfrm>
          <a:prstGeom prst="rect">
            <a:avLst/>
          </a:prstGeom>
          <a:noFill/>
          <a:ln w="9525">
            <a:noFill/>
            <a:miter lim="800000"/>
            <a:headEnd/>
            <a:tailEnd/>
          </a:ln>
        </p:spPr>
      </p:pic>
      <p:pic>
        <p:nvPicPr>
          <p:cNvPr id="153604" name="Picture 2" descr="C:\Users\tushar.vashisht\AppData\Local\Microsoft\Windows\Temporary Internet Files\Content.Outlook\UW4HSOXZ\AADHAR logo ENGLISH (2).jpg"/>
          <p:cNvPicPr>
            <a:picLocks noChangeAspect="1" noChangeArrowheads="1"/>
          </p:cNvPicPr>
          <p:nvPr/>
        </p:nvPicPr>
        <p:blipFill>
          <a:blip r:embed="rId13" cstate="print"/>
          <a:srcRect l="8501" t="28548" r="48500" b="31142"/>
          <a:stretch>
            <a:fillRect/>
          </a:stretch>
        </p:blipFill>
        <p:spPr bwMode="auto">
          <a:xfrm>
            <a:off x="3886200" y="3276600"/>
            <a:ext cx="1323975" cy="877888"/>
          </a:xfrm>
          <a:prstGeom prst="rect">
            <a:avLst/>
          </a:prstGeom>
          <a:noFill/>
          <a:ln w="9525">
            <a:noFill/>
            <a:miter lim="800000"/>
            <a:headEnd/>
            <a:tailEnd/>
          </a:ln>
        </p:spPr>
      </p:pic>
      <p:sp>
        <p:nvSpPr>
          <p:cNvPr id="9" name="TextBox 8"/>
          <p:cNvSpPr txBox="1"/>
          <p:nvPr/>
        </p:nvSpPr>
        <p:spPr>
          <a:xfrm>
            <a:off x="5486400" y="1992313"/>
            <a:ext cx="2590800" cy="369887"/>
          </a:xfrm>
          <a:prstGeom prst="rect">
            <a:avLst/>
          </a:prstGeom>
          <a:noFill/>
        </p:spPr>
        <p:txBody>
          <a:bodyPr>
            <a:spAutoFit/>
          </a:bodyPr>
          <a:lstStyle/>
          <a:p>
            <a:pPr fontAlgn="auto">
              <a:spcBef>
                <a:spcPts val="0"/>
              </a:spcBef>
              <a:spcAft>
                <a:spcPts val="0"/>
              </a:spcAft>
              <a:defRPr/>
            </a:pPr>
            <a:r>
              <a:rPr lang="en-US" b="1">
                <a:solidFill>
                  <a:schemeClr val="tx1">
                    <a:lumMod val="50000"/>
                    <a:lumOff val="50000"/>
                  </a:schemeClr>
                </a:solidFill>
                <a:latin typeface="+mn-lt"/>
                <a:cs typeface="+mn-cs"/>
              </a:rPr>
              <a:t>6654 3212 9087</a:t>
            </a:r>
            <a:endParaRPr lang="en-IN" b="1">
              <a:solidFill>
                <a:schemeClr val="tx1">
                  <a:lumMod val="50000"/>
                  <a:lumOff val="50000"/>
                </a:schemeClr>
              </a:solidFill>
              <a:latin typeface="+mn-lt"/>
              <a:cs typeface="+mn-cs"/>
            </a:endParaRPr>
          </a:p>
        </p:txBody>
      </p:sp>
      <p:pic>
        <p:nvPicPr>
          <p:cNvPr id="153607" name="Picture 2" descr="C:\Users\tushar.vashisht\AppData\Local\Microsoft\Windows\Temporary Internet Files\Content.Outlook\UW4HSOXZ\AADHAR logo ENGLISH (2).jpg"/>
          <p:cNvPicPr>
            <a:picLocks noChangeAspect="1" noChangeArrowheads="1"/>
          </p:cNvPicPr>
          <p:nvPr/>
        </p:nvPicPr>
        <p:blipFill>
          <a:blip r:embed="rId14" cstate="print"/>
          <a:srcRect l="8501" t="28548" r="48500" b="31142"/>
          <a:stretch>
            <a:fillRect/>
          </a:stretch>
        </p:blipFill>
        <p:spPr bwMode="auto">
          <a:xfrm>
            <a:off x="6324600" y="1600200"/>
            <a:ext cx="484188" cy="320675"/>
          </a:xfrm>
          <a:prstGeom prst="rect">
            <a:avLst/>
          </a:prstGeom>
          <a:noFill/>
          <a:ln w="9525">
            <a:noFill/>
            <a:miter lim="800000"/>
            <a:headEnd/>
            <a:tailEnd/>
          </a:ln>
        </p:spPr>
      </p:pic>
      <p:pic>
        <p:nvPicPr>
          <p:cNvPr id="153608" name="Picture 15" descr="phone_farmer.jpg"/>
          <p:cNvPicPr>
            <a:picLocks noChangeAspect="1"/>
          </p:cNvPicPr>
          <p:nvPr/>
        </p:nvPicPr>
        <p:blipFill>
          <a:blip r:embed="rId15" cstate="print"/>
          <a:srcRect/>
          <a:stretch>
            <a:fillRect/>
          </a:stretch>
        </p:blipFill>
        <p:spPr bwMode="auto">
          <a:xfrm>
            <a:off x="7620000" y="2895600"/>
            <a:ext cx="1212850" cy="1019175"/>
          </a:xfrm>
          <a:prstGeom prst="rect">
            <a:avLst/>
          </a:prstGeom>
          <a:noFill/>
          <a:ln w="9525">
            <a:noFill/>
            <a:miter lim="800000"/>
            <a:headEnd/>
            <a:tailEnd/>
          </a:ln>
        </p:spPr>
      </p:pic>
      <p:pic>
        <p:nvPicPr>
          <p:cNvPr id="153609" name="Picture 16" descr="POI.jpg"/>
          <p:cNvPicPr>
            <a:picLocks noChangeAspect="1"/>
          </p:cNvPicPr>
          <p:nvPr/>
        </p:nvPicPr>
        <p:blipFill>
          <a:blip r:embed="rId16" cstate="print"/>
          <a:srcRect/>
          <a:stretch>
            <a:fillRect/>
          </a:stretch>
        </p:blipFill>
        <p:spPr bwMode="auto">
          <a:xfrm>
            <a:off x="533400" y="2620963"/>
            <a:ext cx="965200" cy="1143000"/>
          </a:xfrm>
          <a:prstGeom prst="rect">
            <a:avLst/>
          </a:prstGeom>
          <a:noFill/>
          <a:ln w="9525">
            <a:noFill/>
            <a:miter lim="800000"/>
            <a:headEnd/>
            <a:tailEnd/>
          </a:ln>
        </p:spPr>
      </p:pic>
      <p:pic>
        <p:nvPicPr>
          <p:cNvPr id="153610" name="Picture 17" descr="sms mobile.jpg"/>
          <p:cNvPicPr>
            <a:picLocks noChangeAspect="1"/>
          </p:cNvPicPr>
          <p:nvPr/>
        </p:nvPicPr>
        <p:blipFill>
          <a:blip r:embed="rId17" cstate="print"/>
          <a:srcRect/>
          <a:stretch>
            <a:fillRect/>
          </a:stretch>
        </p:blipFill>
        <p:spPr bwMode="auto">
          <a:xfrm>
            <a:off x="5791200" y="5943600"/>
            <a:ext cx="1066800" cy="800100"/>
          </a:xfrm>
          <a:prstGeom prst="rect">
            <a:avLst/>
          </a:prstGeom>
          <a:noFill/>
          <a:ln w="9525">
            <a:noFill/>
            <a:miter lim="800000"/>
            <a:headEnd/>
            <a:tailEnd/>
          </a:ln>
        </p:spPr>
      </p:pic>
      <p:grpSp>
        <p:nvGrpSpPr>
          <p:cNvPr id="2" name="Group 12"/>
          <p:cNvGrpSpPr>
            <a:grpSpLocks/>
          </p:cNvGrpSpPr>
          <p:nvPr/>
        </p:nvGrpSpPr>
        <p:grpSpPr bwMode="auto">
          <a:xfrm>
            <a:off x="3671888" y="5486400"/>
            <a:ext cx="2043112" cy="741363"/>
            <a:chOff x="4800605" y="2849563"/>
            <a:chExt cx="2042913" cy="741462"/>
          </a:xfrm>
        </p:grpSpPr>
        <p:sp>
          <p:nvSpPr>
            <p:cNvPr id="14" name="Rounded Rectangle 13"/>
            <p:cNvSpPr/>
            <p:nvPr/>
          </p:nvSpPr>
          <p:spPr>
            <a:xfrm>
              <a:off x="4800605" y="2849563"/>
              <a:ext cx="2042913" cy="74146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Rounded Rectangle 4"/>
            <p:cNvSpPr/>
            <p:nvPr/>
          </p:nvSpPr>
          <p:spPr>
            <a:xfrm>
              <a:off x="4837113" y="2886081"/>
              <a:ext cx="1969896" cy="668426"/>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Aft>
                  <a:spcPct val="35000"/>
                </a:spcAft>
                <a:defRPr/>
              </a:pPr>
              <a:r>
                <a:rPr lang="en-US" sz="1600"/>
                <a:t>Can link to a bank a/c and </a:t>
              </a:r>
              <a:r>
                <a:rPr lang="en-US" sz="1600" err="1"/>
                <a:t>cellphone</a:t>
              </a:r>
              <a:endParaRPr lang="en-IN" sz="1600"/>
            </a:p>
          </p:txBody>
        </p:sp>
      </p:grpSp>
      <p:pic>
        <p:nvPicPr>
          <p:cNvPr id="153612" name="Picture 18" descr="e-procurement.jpg"/>
          <p:cNvPicPr>
            <a:picLocks noChangeAspect="1"/>
          </p:cNvPicPr>
          <p:nvPr/>
        </p:nvPicPr>
        <p:blipFill>
          <a:blip r:embed="rId18" cstate="print"/>
          <a:srcRect/>
          <a:stretch>
            <a:fillRect/>
          </a:stretch>
        </p:blipFill>
        <p:spPr bwMode="auto">
          <a:xfrm>
            <a:off x="7315200" y="4572000"/>
            <a:ext cx="1011238" cy="685800"/>
          </a:xfrm>
          <a:prstGeom prst="rect">
            <a:avLst/>
          </a:prstGeom>
          <a:noFill/>
          <a:ln w="9525">
            <a:noFill/>
            <a:miter lim="800000"/>
            <a:headEnd/>
            <a:tailEnd/>
          </a:ln>
        </p:spPr>
      </p:pic>
      <p:sp>
        <p:nvSpPr>
          <p:cNvPr id="20" name="Footer Placeholder 19"/>
          <p:cNvSpPr>
            <a:spLocks noGrp="1"/>
          </p:cNvSpPr>
          <p:nvPr>
            <p:ph type="ftr" sz="quarter" idx="11"/>
          </p:nvPr>
        </p:nvSpPr>
        <p:spPr/>
        <p:txBody>
          <a:bodyPr/>
          <a:lstStyle/>
          <a:p>
            <a:pPr>
              <a:defRPr/>
            </a:pPr>
            <a:r>
              <a:rPr lang="en-US"/>
              <a:t>www.uidai.gov.in</a:t>
            </a:r>
          </a:p>
        </p:txBody>
      </p:sp>
      <p:grpSp>
        <p:nvGrpSpPr>
          <p:cNvPr id="3" name="Group 9"/>
          <p:cNvGrpSpPr>
            <a:grpSpLocks/>
          </p:cNvGrpSpPr>
          <p:nvPr>
            <p:custDataLst>
              <p:tags r:id="rId1"/>
            </p:custDataLst>
          </p:nvPr>
        </p:nvGrpSpPr>
        <p:grpSpPr bwMode="auto">
          <a:xfrm>
            <a:off x="0" y="0"/>
            <a:ext cx="317500" cy="838200"/>
            <a:chOff x="1240" y="1968"/>
            <a:chExt cx="960" cy="960"/>
          </a:xfrm>
        </p:grpSpPr>
        <p:sp>
          <p:nvSpPr>
            <p:cNvPr id="153618" name="Rectangle 10"/>
            <p:cNvSpPr>
              <a:spLocks noChangeArrowheads="1"/>
            </p:cNvSpPr>
            <p:nvPr>
              <p:custDataLst>
                <p:tags r:id="rId2"/>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p>
              <a:endParaRPr lang="en-IN">
                <a:ea typeface="ヒラギノ角ゴ Pro W3"/>
                <a:cs typeface="ヒラギノ角ゴ Pro W3"/>
              </a:endParaRPr>
            </a:p>
          </p:txBody>
        </p:sp>
        <p:sp>
          <p:nvSpPr>
            <p:cNvPr id="153619" name="Text Placeholder 2"/>
            <p:cNvSpPr>
              <a:spLocks/>
            </p:cNvSpPr>
            <p:nvPr>
              <p:custDataLst>
                <p:tags r:id="rId3"/>
              </p:custDataLst>
            </p:nvPr>
          </p:nvSpPr>
          <p:spPr bwMode="auto">
            <a:xfrm>
              <a:off x="1240" y="1968"/>
              <a:ext cx="960" cy="960"/>
            </a:xfrm>
            <a:prstGeom prst="rect">
              <a:avLst/>
            </a:prstGeom>
            <a:noFill/>
            <a:ln w="9525">
              <a:noFill/>
              <a:miter lim="800000"/>
              <a:headEnd/>
              <a:tailEnd/>
            </a:ln>
          </p:spPr>
          <p:txBody>
            <a:bodyPr lIns="63500" tIns="63500" rIns="63500" bIns="64800"/>
            <a:lstStyle/>
            <a:p>
              <a:pPr marL="180975" indent="-180975" algn="ctr" eaLnBrk="0" hangingPunct="0">
                <a:spcBef>
                  <a:spcPct val="20000"/>
                </a:spcBef>
                <a:buFont typeface="Arial" charset="0"/>
                <a:buNone/>
              </a:pPr>
              <a:r>
                <a:rPr lang="en-US" sz="3200" b="1">
                  <a:solidFill>
                    <a:schemeClr val="bg1"/>
                  </a:solidFill>
                  <a:latin typeface="Calibri" pitchFamily="34" charset="0"/>
                  <a:ea typeface="ヒラギノ角ゴ Pro W3"/>
                  <a:cs typeface="ヒラギノ角ゴ Pro W3"/>
                </a:rPr>
                <a:t>2</a:t>
              </a:r>
              <a:endParaRPr lang="en-IN" sz="3200" b="1">
                <a:solidFill>
                  <a:schemeClr val="bg1"/>
                </a:solidFill>
                <a:latin typeface="Calibri" pitchFamily="34" charset="0"/>
                <a:ea typeface="ヒラギノ角ゴ Pro W3"/>
                <a:cs typeface="ヒラギノ角ゴ Pro W3"/>
              </a:endParaRPr>
            </a:p>
          </p:txBody>
        </p:sp>
      </p:grpSp>
      <p:sp>
        <p:nvSpPr>
          <p:cNvPr id="153620" name="Rectangle 5"/>
          <p:cNvSpPr>
            <a:spLocks/>
          </p:cNvSpPr>
          <p:nvPr/>
        </p:nvSpPr>
        <p:spPr bwMode="auto">
          <a:xfrm>
            <a:off x="381000" y="76200"/>
            <a:ext cx="8763000" cy="378565"/>
          </a:xfrm>
          <a:prstGeom prst="rect">
            <a:avLst/>
          </a:prstGeom>
          <a:noFill/>
          <a:ln w="9525">
            <a:noFill/>
            <a:miter lim="800000"/>
            <a:headEnd/>
            <a:tailEnd/>
          </a:ln>
        </p:spPr>
        <p:txBody>
          <a:bodyPr lIns="0" tIns="0" rIns="0" bIns="0">
            <a:spAutoFit/>
          </a:bodyPr>
          <a:lstStyle/>
          <a:p>
            <a:pPr defTabSz="895350">
              <a:lnSpc>
                <a:spcPct val="80000"/>
              </a:lnSpc>
            </a:pPr>
            <a:r>
              <a:rPr lang="en-GB" sz="3000" b="1">
                <a:solidFill>
                  <a:schemeClr val="tx2"/>
                </a:solidFill>
                <a:latin typeface="Calibri" pitchFamily="34" charset="0"/>
              </a:rPr>
              <a:t>Aadhaar designed as a flexible, national infrastructure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FA938-77F0-2E45-238D-EDA3283FBFA1}"/>
            </a:ext>
          </a:extLst>
        </p:cNvPr>
        <p:cNvGrpSpPr/>
        <p:nvPr/>
      </p:nvGrpSpPr>
      <p:grpSpPr>
        <a:xfrm>
          <a:off x="0" y="0"/>
          <a:ext cx="0" cy="0"/>
          <a:chOff x="0" y="0"/>
          <a:chExt cx="0" cy="0"/>
        </a:xfrm>
      </p:grpSpPr>
      <p:pic>
        <p:nvPicPr>
          <p:cNvPr id="66561" name="Picture 2">
            <a:extLst>
              <a:ext uri="{FF2B5EF4-FFF2-40B4-BE49-F238E27FC236}">
                <a16:creationId xmlns:a16="http://schemas.microsoft.com/office/drawing/2014/main" id="{3D1C4C75-A4F9-7784-A0E3-9DEC9E111C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692150"/>
            <a:ext cx="2336800" cy="5756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66562" name="Group 4">
            <a:extLst>
              <a:ext uri="{FF2B5EF4-FFF2-40B4-BE49-F238E27FC236}">
                <a16:creationId xmlns:a16="http://schemas.microsoft.com/office/drawing/2014/main" id="{F040EF48-02E4-0E36-250B-7C41978F89BB}"/>
              </a:ext>
            </a:extLst>
          </p:cNvPr>
          <p:cNvGrpSpPr>
            <a:grpSpLocks/>
          </p:cNvGrpSpPr>
          <p:nvPr>
            <p:custDataLst>
              <p:tags r:id="rId1"/>
            </p:custDataLst>
          </p:nvPr>
        </p:nvGrpSpPr>
        <p:grpSpPr bwMode="auto">
          <a:xfrm>
            <a:off x="0" y="0"/>
            <a:ext cx="317500" cy="762000"/>
            <a:chOff x="1240" y="1968"/>
            <a:chExt cx="960" cy="960"/>
          </a:xfrm>
        </p:grpSpPr>
        <p:sp>
          <p:nvSpPr>
            <p:cNvPr id="66565" name="Rectangle 5">
              <a:extLst>
                <a:ext uri="{FF2B5EF4-FFF2-40B4-BE49-F238E27FC236}">
                  <a16:creationId xmlns:a16="http://schemas.microsoft.com/office/drawing/2014/main" id="{85B0A414-6552-95EF-3C98-1F50F59C8CA4}"/>
                </a:ext>
              </a:extLst>
            </p:cNvPr>
            <p:cNvSpPr>
              <a:spLocks noChangeArrowheads="1"/>
            </p:cNvSpPr>
            <p:nvPr>
              <p:custDataLst>
                <p:tags r:id="rId3"/>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6566" name="Text Placeholder 2">
              <a:extLst>
                <a:ext uri="{FF2B5EF4-FFF2-40B4-BE49-F238E27FC236}">
                  <a16:creationId xmlns:a16="http://schemas.microsoft.com/office/drawing/2014/main" id="{ECF121FF-F8A9-A510-A389-02C2C918899D}"/>
                </a:ext>
              </a:extLst>
            </p:cNvPr>
            <p:cNvSpPr>
              <a:spLocks/>
            </p:cNvSpPr>
            <p:nvPr>
              <p:custDataLst>
                <p:tags r:id="rId4"/>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1</a:t>
              </a:r>
            </a:p>
          </p:txBody>
        </p:sp>
      </p:grpSp>
      <p:sp>
        <p:nvSpPr>
          <p:cNvPr id="66563" name="Rectangle 7">
            <a:extLst>
              <a:ext uri="{FF2B5EF4-FFF2-40B4-BE49-F238E27FC236}">
                <a16:creationId xmlns:a16="http://schemas.microsoft.com/office/drawing/2014/main" id="{1F0855F1-A126-FDA2-9138-3D5659DCD823}"/>
              </a:ext>
            </a:extLst>
          </p:cNvPr>
          <p:cNvSpPr>
            <a:spLocks/>
          </p:cNvSpPr>
          <p:nvPr>
            <p:custDataLst>
              <p:tags r:id="rId2"/>
            </p:custDataLst>
          </p:nvPr>
        </p:nvSpPr>
        <p:spPr bwMode="auto">
          <a:xfrm>
            <a:off x="395288" y="76200"/>
            <a:ext cx="86868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GB" altLang="en-US" sz="4400">
                <a:solidFill>
                  <a:schemeClr val="tx2"/>
                </a:solidFill>
              </a:rPr>
              <a:t>Aadhaar delivered at doorstep</a:t>
            </a:r>
          </a:p>
        </p:txBody>
      </p:sp>
      <p:sp>
        <p:nvSpPr>
          <p:cNvPr id="66564" name="Slide Number Placeholder 6">
            <a:extLst>
              <a:ext uri="{FF2B5EF4-FFF2-40B4-BE49-F238E27FC236}">
                <a16:creationId xmlns:a16="http://schemas.microsoft.com/office/drawing/2014/main" id="{E9491FD4-8DBE-CE85-DC71-AFC74EEF5F24}"/>
              </a:ext>
            </a:extLst>
          </p:cNvPr>
          <p:cNvSpPr>
            <a:spLocks noGrp="1" noChangeArrowheads="1"/>
          </p:cNvSpPr>
          <p:nvPr>
            <p:ph type="sldNum" sz="quarter" idx="11"/>
          </p:nvPr>
        </p:nvSpPr>
        <p:spPr bwMode="auto">
          <a:xfrm>
            <a:off x="5638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33E4E5-DFBF-554A-85B2-3B9F5D2AEB19}" type="slidenum">
              <a:rPr lang="en-US" altLang="en-US" sz="1200">
                <a:solidFill>
                  <a:srgbClr val="898989"/>
                </a:solidFill>
              </a:rPr>
              <a:pPr>
                <a:spcBef>
                  <a:spcPct val="0"/>
                </a:spcBef>
                <a:buFontTx/>
                <a:buNone/>
              </a:pPr>
              <a:t>20</a:t>
            </a:fld>
            <a:endParaRPr lang="en-US" altLang="en-US" sz="1200">
              <a:solidFill>
                <a:srgbClr val="898989"/>
              </a:solidFill>
            </a:endParaRPr>
          </a:p>
        </p:txBody>
      </p:sp>
    </p:spTree>
    <p:extLst>
      <p:ext uri="{BB962C8B-B14F-4D97-AF65-F5344CB8AC3E}">
        <p14:creationId xmlns:p14="http://schemas.microsoft.com/office/powerpoint/2010/main" val="46505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237F-0A4D-2F3A-7DDD-000BFCBC316A}"/>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6086489-6E02-ED25-CF17-2FD72287D1CB}"/>
              </a:ext>
            </a:extLst>
          </p:cNvPr>
          <p:cNvCxnSpPr/>
          <p:nvPr/>
        </p:nvCxnSpPr>
        <p:spPr>
          <a:xfrm rot="5400000">
            <a:off x="0" y="3571876"/>
            <a:ext cx="414337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B5FF62-AA50-014D-9D14-87C302B1FA95}"/>
              </a:ext>
            </a:extLst>
          </p:cNvPr>
          <p:cNvCxnSpPr/>
          <p:nvPr/>
        </p:nvCxnSpPr>
        <p:spPr>
          <a:xfrm rot="5400000">
            <a:off x="5072062" y="3571876"/>
            <a:ext cx="414337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7587" name="Rectangle 13">
            <a:extLst>
              <a:ext uri="{FF2B5EF4-FFF2-40B4-BE49-F238E27FC236}">
                <a16:creationId xmlns:a16="http://schemas.microsoft.com/office/drawing/2014/main" id="{E3412F35-5FFE-C9AC-0811-6BC685F231CF}"/>
              </a:ext>
            </a:extLst>
          </p:cNvPr>
          <p:cNvSpPr>
            <a:spLocks noChangeArrowheads="1"/>
          </p:cNvSpPr>
          <p:nvPr/>
        </p:nvSpPr>
        <p:spPr bwMode="auto">
          <a:xfrm>
            <a:off x="428625" y="5291138"/>
            <a:ext cx="1357313" cy="571500"/>
          </a:xfrm>
          <a:prstGeom prst="rect">
            <a:avLst/>
          </a:prstGeom>
          <a:solidFill>
            <a:schemeClr val="accent1"/>
          </a:solidFill>
          <a:ln w="25400" algn="ctr">
            <a:solidFill>
              <a:schemeClr val="tx2"/>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rgbClr val="FFFFFF"/>
                </a:solidFill>
              </a:rPr>
              <a:t>Preparation Activities</a:t>
            </a:r>
          </a:p>
        </p:txBody>
      </p:sp>
      <p:sp>
        <p:nvSpPr>
          <p:cNvPr id="67588" name="Rectangle 14">
            <a:extLst>
              <a:ext uri="{FF2B5EF4-FFF2-40B4-BE49-F238E27FC236}">
                <a16:creationId xmlns:a16="http://schemas.microsoft.com/office/drawing/2014/main" id="{6BDADB83-42E0-DEB8-F184-37F18106381D}"/>
              </a:ext>
            </a:extLst>
          </p:cNvPr>
          <p:cNvSpPr>
            <a:spLocks noChangeArrowheads="1"/>
          </p:cNvSpPr>
          <p:nvPr/>
        </p:nvSpPr>
        <p:spPr bwMode="auto">
          <a:xfrm>
            <a:off x="3857625" y="5291138"/>
            <a:ext cx="1357313" cy="571500"/>
          </a:xfrm>
          <a:prstGeom prst="rect">
            <a:avLst/>
          </a:prstGeom>
          <a:solidFill>
            <a:schemeClr val="accent1"/>
          </a:solidFill>
          <a:ln w="25400" algn="ctr">
            <a:solidFill>
              <a:schemeClr val="tx2"/>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rgbClr val="FFFFFF"/>
                </a:solidFill>
              </a:rPr>
              <a:t>Enrolment Activities</a:t>
            </a:r>
          </a:p>
        </p:txBody>
      </p:sp>
      <p:sp>
        <p:nvSpPr>
          <p:cNvPr id="67589" name="Rectangle 15">
            <a:extLst>
              <a:ext uri="{FF2B5EF4-FFF2-40B4-BE49-F238E27FC236}">
                <a16:creationId xmlns:a16="http://schemas.microsoft.com/office/drawing/2014/main" id="{E133D8FB-C16F-5223-CC97-C8DE1EBBC600}"/>
              </a:ext>
            </a:extLst>
          </p:cNvPr>
          <p:cNvSpPr>
            <a:spLocks noChangeArrowheads="1"/>
          </p:cNvSpPr>
          <p:nvPr/>
        </p:nvSpPr>
        <p:spPr bwMode="auto">
          <a:xfrm>
            <a:off x="7500938" y="5219700"/>
            <a:ext cx="1357312" cy="571500"/>
          </a:xfrm>
          <a:prstGeom prst="rect">
            <a:avLst/>
          </a:prstGeom>
          <a:solidFill>
            <a:schemeClr val="accent1"/>
          </a:solidFill>
          <a:ln w="25400" algn="ctr">
            <a:solidFill>
              <a:schemeClr val="tx2"/>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rgbClr val="FFFFFF"/>
                </a:solidFill>
              </a:rPr>
              <a:t>Ongoing Activities</a:t>
            </a:r>
          </a:p>
        </p:txBody>
      </p:sp>
      <p:grpSp>
        <p:nvGrpSpPr>
          <p:cNvPr id="67590" name="Group 25">
            <a:extLst>
              <a:ext uri="{FF2B5EF4-FFF2-40B4-BE49-F238E27FC236}">
                <a16:creationId xmlns:a16="http://schemas.microsoft.com/office/drawing/2014/main" id="{010E2379-23E8-1A96-A350-260E497F143E}"/>
              </a:ext>
            </a:extLst>
          </p:cNvPr>
          <p:cNvGrpSpPr>
            <a:grpSpLocks/>
          </p:cNvGrpSpPr>
          <p:nvPr/>
        </p:nvGrpSpPr>
        <p:grpSpPr bwMode="auto">
          <a:xfrm>
            <a:off x="3943350" y="2057400"/>
            <a:ext cx="914400" cy="1042988"/>
            <a:chOff x="2928926" y="1928802"/>
            <a:chExt cx="914400" cy="1043434"/>
          </a:xfrm>
        </p:grpSpPr>
        <p:pic>
          <p:nvPicPr>
            <p:cNvPr id="67659" name="Picture 4">
              <a:extLst>
                <a:ext uri="{FF2B5EF4-FFF2-40B4-BE49-F238E27FC236}">
                  <a16:creationId xmlns:a16="http://schemas.microsoft.com/office/drawing/2014/main" id="{5047AE81-B577-6D85-C58E-82F5979862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3055" t="39999" r="20416" b="33333"/>
            <a:stretch>
              <a:fillRect/>
            </a:stretch>
          </p:blipFill>
          <p:spPr bwMode="auto">
            <a:xfrm>
              <a:off x="3000364" y="1928802"/>
              <a:ext cx="785818" cy="57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E5FBA1D3-D0D6-21E3-5581-A3ED8D608CA7}"/>
                </a:ext>
              </a:extLst>
            </p:cNvPr>
            <p:cNvSpPr/>
            <p:nvPr/>
          </p:nvSpPr>
          <p:spPr>
            <a:xfrm>
              <a:off x="2928926" y="2471959"/>
              <a:ext cx="914400" cy="50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Verification procedures</a:t>
              </a:r>
            </a:p>
          </p:txBody>
        </p:sp>
      </p:grpSp>
      <p:grpSp>
        <p:nvGrpSpPr>
          <p:cNvPr id="67591" name="Group 24">
            <a:extLst>
              <a:ext uri="{FF2B5EF4-FFF2-40B4-BE49-F238E27FC236}">
                <a16:creationId xmlns:a16="http://schemas.microsoft.com/office/drawing/2014/main" id="{E076E8F9-98A3-D477-68C2-7B32C6670028}"/>
              </a:ext>
            </a:extLst>
          </p:cNvPr>
          <p:cNvGrpSpPr>
            <a:grpSpLocks/>
          </p:cNvGrpSpPr>
          <p:nvPr/>
        </p:nvGrpSpPr>
        <p:grpSpPr bwMode="auto">
          <a:xfrm>
            <a:off x="2928938" y="3481388"/>
            <a:ext cx="1285875" cy="1428750"/>
            <a:chOff x="2786050" y="3286124"/>
            <a:chExt cx="1285884" cy="1428760"/>
          </a:xfrm>
        </p:grpSpPr>
        <p:pic>
          <p:nvPicPr>
            <p:cNvPr id="67657" name="Picture 4">
              <a:extLst>
                <a:ext uri="{FF2B5EF4-FFF2-40B4-BE49-F238E27FC236}">
                  <a16:creationId xmlns:a16="http://schemas.microsoft.com/office/drawing/2014/main" id="{287A367C-2629-A3B2-CFD3-9184BBAF2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12" t="13333" r="54179" b="30000"/>
            <a:stretch>
              <a:fillRect/>
            </a:stretch>
          </p:blipFill>
          <p:spPr bwMode="auto">
            <a:xfrm>
              <a:off x="2786050" y="3286124"/>
              <a:ext cx="1285884" cy="121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14A66F-21F1-C3E5-889C-45FD21C0276A}"/>
                </a:ext>
              </a:extLst>
            </p:cNvPr>
            <p:cNvSpPr/>
            <p:nvPr/>
          </p:nvSpPr>
          <p:spPr>
            <a:xfrm>
              <a:off x="2857487" y="4214817"/>
              <a:ext cx="1143008" cy="500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Demographic &amp; biometric data capture</a:t>
              </a:r>
            </a:p>
          </p:txBody>
        </p:sp>
      </p:grpSp>
      <p:grpSp>
        <p:nvGrpSpPr>
          <p:cNvPr id="67592" name="Group 23">
            <a:extLst>
              <a:ext uri="{FF2B5EF4-FFF2-40B4-BE49-F238E27FC236}">
                <a16:creationId xmlns:a16="http://schemas.microsoft.com/office/drawing/2014/main" id="{1F8FE889-6EEE-8A39-AE81-9B4F11D4ED2A}"/>
              </a:ext>
            </a:extLst>
          </p:cNvPr>
          <p:cNvGrpSpPr>
            <a:grpSpLocks/>
          </p:cNvGrpSpPr>
          <p:nvPr/>
        </p:nvGrpSpPr>
        <p:grpSpPr bwMode="auto">
          <a:xfrm>
            <a:off x="4729163" y="3214688"/>
            <a:ext cx="914400" cy="857250"/>
            <a:chOff x="4300542" y="3214686"/>
            <a:chExt cx="914400" cy="857256"/>
          </a:xfrm>
        </p:grpSpPr>
        <p:pic>
          <p:nvPicPr>
            <p:cNvPr id="67655" name="Picture 5">
              <a:extLst>
                <a:ext uri="{FF2B5EF4-FFF2-40B4-BE49-F238E27FC236}">
                  <a16:creationId xmlns:a16="http://schemas.microsoft.com/office/drawing/2014/main" id="{8DAE836A-1632-6958-6AD5-60C0EC5A56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6294" y="3214686"/>
              <a:ext cx="3762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5BAFDE6B-8CA1-56D8-DB69-B0603F4F554D}"/>
                </a:ext>
              </a:extLst>
            </p:cNvPr>
            <p:cNvSpPr/>
            <p:nvPr/>
          </p:nvSpPr>
          <p:spPr>
            <a:xfrm>
              <a:off x="4300542" y="3571875"/>
              <a:ext cx="914400" cy="500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Data transfer to CIDR</a:t>
              </a:r>
            </a:p>
          </p:txBody>
        </p:sp>
      </p:grpSp>
      <p:grpSp>
        <p:nvGrpSpPr>
          <p:cNvPr id="67593" name="Group 64">
            <a:extLst>
              <a:ext uri="{FF2B5EF4-FFF2-40B4-BE49-F238E27FC236}">
                <a16:creationId xmlns:a16="http://schemas.microsoft.com/office/drawing/2014/main" id="{C3218D7F-F1EF-D7DE-EDCF-5FBB3F0A341F}"/>
              </a:ext>
            </a:extLst>
          </p:cNvPr>
          <p:cNvGrpSpPr>
            <a:grpSpLocks/>
          </p:cNvGrpSpPr>
          <p:nvPr/>
        </p:nvGrpSpPr>
        <p:grpSpPr bwMode="auto">
          <a:xfrm>
            <a:off x="4929188" y="1143000"/>
            <a:ext cx="2071687" cy="1214438"/>
            <a:chOff x="4500562" y="1214421"/>
            <a:chExt cx="2071702" cy="1214447"/>
          </a:xfrm>
        </p:grpSpPr>
        <p:grpSp>
          <p:nvGrpSpPr>
            <p:cNvPr id="67649" name="Group 19">
              <a:extLst>
                <a:ext uri="{FF2B5EF4-FFF2-40B4-BE49-F238E27FC236}">
                  <a16:creationId xmlns:a16="http://schemas.microsoft.com/office/drawing/2014/main" id="{3217D151-AD33-B1FE-DC4F-886192544F0C}"/>
                </a:ext>
              </a:extLst>
            </p:cNvPr>
            <p:cNvGrpSpPr>
              <a:grpSpLocks/>
            </p:cNvGrpSpPr>
            <p:nvPr/>
          </p:nvGrpSpPr>
          <p:grpSpPr bwMode="auto">
            <a:xfrm>
              <a:off x="4500562" y="1214421"/>
              <a:ext cx="2071702" cy="1214447"/>
              <a:chOff x="2928926" y="1571612"/>
              <a:chExt cx="2071702" cy="1214447"/>
            </a:xfrm>
          </p:grpSpPr>
          <p:sp>
            <p:nvSpPr>
              <p:cNvPr id="28" name="Rectangle 27">
                <a:extLst>
                  <a:ext uri="{FF2B5EF4-FFF2-40B4-BE49-F238E27FC236}">
                    <a16:creationId xmlns:a16="http://schemas.microsoft.com/office/drawing/2014/main" id="{D39D343F-7B58-B2ED-8AF4-D51E77E735BA}"/>
                  </a:ext>
                </a:extLst>
              </p:cNvPr>
              <p:cNvSpPr/>
              <p:nvPr/>
            </p:nvSpPr>
            <p:spPr>
              <a:xfrm>
                <a:off x="2928926" y="1571612"/>
                <a:ext cx="2071702" cy="121444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sp>
            <p:nvSpPr>
              <p:cNvPr id="29" name="Flowchart: Magnetic Disk 28">
                <a:extLst>
                  <a:ext uri="{FF2B5EF4-FFF2-40B4-BE49-F238E27FC236}">
                    <a16:creationId xmlns:a16="http://schemas.microsoft.com/office/drawing/2014/main" id="{4B66F734-EDD1-F949-AC61-A5073BF68C56}"/>
                  </a:ext>
                </a:extLst>
              </p:cNvPr>
              <p:cNvSpPr/>
              <p:nvPr/>
            </p:nvSpPr>
            <p:spPr>
              <a:xfrm>
                <a:off x="3643306" y="1628762"/>
                <a:ext cx="571504" cy="585792"/>
              </a:xfrm>
              <a:prstGeom prst="flowChartMagneticDisk">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solidFill>
                      <a:schemeClr val="tx1"/>
                    </a:solidFill>
                  </a:rPr>
                  <a:t>CIDR</a:t>
                </a:r>
                <a:endParaRPr lang="en-IN" sz="1400" dirty="0">
                  <a:solidFill>
                    <a:schemeClr val="tx1"/>
                  </a:solidFill>
                </a:endParaRPr>
              </a:p>
            </p:txBody>
          </p:sp>
        </p:grpSp>
        <p:sp>
          <p:nvSpPr>
            <p:cNvPr id="39" name="Rectangle 38">
              <a:extLst>
                <a:ext uri="{FF2B5EF4-FFF2-40B4-BE49-F238E27FC236}">
                  <a16:creationId xmlns:a16="http://schemas.microsoft.com/office/drawing/2014/main" id="{42F89227-BFD6-E7D9-6AFD-D058A914EAE4}"/>
                </a:ext>
              </a:extLst>
            </p:cNvPr>
            <p:cNvSpPr/>
            <p:nvPr/>
          </p:nvSpPr>
          <p:spPr>
            <a:xfrm>
              <a:off x="5857884" y="1928801"/>
              <a:ext cx="628655" cy="4286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en-US" sz="900" dirty="0">
                  <a:solidFill>
                    <a:schemeClr val="tx1"/>
                  </a:solidFill>
                </a:rPr>
                <a:t>Rejections identified</a:t>
              </a:r>
            </a:p>
          </p:txBody>
        </p:sp>
        <p:sp>
          <p:nvSpPr>
            <p:cNvPr id="40" name="Rectangle 39">
              <a:extLst>
                <a:ext uri="{FF2B5EF4-FFF2-40B4-BE49-F238E27FC236}">
                  <a16:creationId xmlns:a16="http://schemas.microsoft.com/office/drawing/2014/main" id="{F41D6E47-8757-0143-4134-F4AC2B08D8FA}"/>
                </a:ext>
              </a:extLst>
            </p:cNvPr>
            <p:cNvSpPr/>
            <p:nvPr/>
          </p:nvSpPr>
          <p:spPr>
            <a:xfrm>
              <a:off x="4572000" y="1928801"/>
              <a:ext cx="698505" cy="4286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en-US" sz="900" dirty="0">
                  <a:solidFill>
                    <a:schemeClr val="tx1"/>
                  </a:solidFill>
                </a:rPr>
                <a:t>Biometric </a:t>
              </a:r>
            </a:p>
            <a:p>
              <a:pPr algn="ctr" eaLnBrk="1" fontAlgn="auto" hangingPunct="1">
                <a:spcBef>
                  <a:spcPts val="0"/>
                </a:spcBef>
                <a:spcAft>
                  <a:spcPts val="0"/>
                </a:spcAft>
                <a:defRPr/>
              </a:pPr>
              <a:r>
                <a:rPr lang="en-US" sz="900" dirty="0">
                  <a:solidFill>
                    <a:schemeClr val="tx1"/>
                  </a:solidFill>
                </a:rPr>
                <a:t>De-duplication</a:t>
              </a:r>
              <a:endParaRPr lang="en-IN" sz="900" dirty="0">
                <a:solidFill>
                  <a:schemeClr val="tx1"/>
                </a:solidFill>
              </a:endParaRPr>
            </a:p>
          </p:txBody>
        </p:sp>
        <p:sp>
          <p:nvSpPr>
            <p:cNvPr id="41" name="Rectangle 40">
              <a:extLst>
                <a:ext uri="{FF2B5EF4-FFF2-40B4-BE49-F238E27FC236}">
                  <a16:creationId xmlns:a16="http://schemas.microsoft.com/office/drawing/2014/main" id="{1D0772A1-D098-6E17-EB5B-FCAC4FFB9C83}"/>
                </a:ext>
              </a:extLst>
            </p:cNvPr>
            <p:cNvSpPr/>
            <p:nvPr/>
          </p:nvSpPr>
          <p:spPr>
            <a:xfrm>
              <a:off x="5286380" y="1928801"/>
              <a:ext cx="588967" cy="4286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en-US" sz="900" dirty="0">
                  <a:solidFill>
                    <a:schemeClr val="tx1"/>
                  </a:solidFill>
                </a:rPr>
                <a:t>UID Assignment</a:t>
              </a:r>
            </a:p>
          </p:txBody>
        </p:sp>
      </p:grpSp>
      <p:grpSp>
        <p:nvGrpSpPr>
          <p:cNvPr id="67594" name="Group 42">
            <a:extLst>
              <a:ext uri="{FF2B5EF4-FFF2-40B4-BE49-F238E27FC236}">
                <a16:creationId xmlns:a16="http://schemas.microsoft.com/office/drawing/2014/main" id="{6CB2F9AE-7BE4-64DF-C752-910E2F80CACA}"/>
              </a:ext>
            </a:extLst>
          </p:cNvPr>
          <p:cNvGrpSpPr>
            <a:grpSpLocks/>
          </p:cNvGrpSpPr>
          <p:nvPr/>
        </p:nvGrpSpPr>
        <p:grpSpPr bwMode="auto">
          <a:xfrm>
            <a:off x="7429500" y="2286000"/>
            <a:ext cx="1285875" cy="1214438"/>
            <a:chOff x="2786050" y="3286124"/>
            <a:chExt cx="1285884" cy="1214446"/>
          </a:xfrm>
        </p:grpSpPr>
        <p:pic>
          <p:nvPicPr>
            <p:cNvPr id="67647" name="Picture 4">
              <a:extLst>
                <a:ext uri="{FF2B5EF4-FFF2-40B4-BE49-F238E27FC236}">
                  <a16:creationId xmlns:a16="http://schemas.microsoft.com/office/drawing/2014/main" id="{C18D047F-05A0-0531-B62A-AB7FEBECE8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12" t="13333" r="54179" b="30000"/>
            <a:stretch>
              <a:fillRect/>
            </a:stretch>
          </p:blipFill>
          <p:spPr bwMode="auto">
            <a:xfrm>
              <a:off x="2786050" y="3286124"/>
              <a:ext cx="1285884" cy="121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a:extLst>
                <a:ext uri="{FF2B5EF4-FFF2-40B4-BE49-F238E27FC236}">
                  <a16:creationId xmlns:a16="http://schemas.microsoft.com/office/drawing/2014/main" id="{F26D2AC4-077F-DB83-1629-1171358117D1}"/>
                </a:ext>
              </a:extLst>
            </p:cNvPr>
            <p:cNvSpPr/>
            <p:nvPr/>
          </p:nvSpPr>
          <p:spPr>
            <a:xfrm>
              <a:off x="2857489" y="4214818"/>
              <a:ext cx="114300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Data </a:t>
              </a:r>
              <a:r>
                <a:rPr lang="en-US" sz="1200" dirty="0" err="1">
                  <a:solidFill>
                    <a:schemeClr val="tx1"/>
                  </a:solidFill>
                </a:rPr>
                <a:t>Updation</a:t>
              </a:r>
              <a:endParaRPr lang="en-US" sz="1200" dirty="0">
                <a:solidFill>
                  <a:schemeClr val="tx1"/>
                </a:solidFill>
              </a:endParaRPr>
            </a:p>
          </p:txBody>
        </p:sp>
      </p:grpSp>
      <p:grpSp>
        <p:nvGrpSpPr>
          <p:cNvPr id="67595" name="Group 54">
            <a:extLst>
              <a:ext uri="{FF2B5EF4-FFF2-40B4-BE49-F238E27FC236}">
                <a16:creationId xmlns:a16="http://schemas.microsoft.com/office/drawing/2014/main" id="{39456D52-DBAA-7BFA-FD6A-C189524C5F25}"/>
              </a:ext>
            </a:extLst>
          </p:cNvPr>
          <p:cNvGrpSpPr>
            <a:grpSpLocks/>
          </p:cNvGrpSpPr>
          <p:nvPr/>
        </p:nvGrpSpPr>
        <p:grpSpPr bwMode="auto">
          <a:xfrm>
            <a:off x="7658100" y="3952875"/>
            <a:ext cx="1128713" cy="1071563"/>
            <a:chOff x="7658128" y="3929066"/>
            <a:chExt cx="1128714" cy="1071570"/>
          </a:xfrm>
        </p:grpSpPr>
        <p:pic>
          <p:nvPicPr>
            <p:cNvPr id="67645" name="Picture 2">
              <a:extLst>
                <a:ext uri="{FF2B5EF4-FFF2-40B4-BE49-F238E27FC236}">
                  <a16:creationId xmlns:a16="http://schemas.microsoft.com/office/drawing/2014/main" id="{F0454BAA-247B-3C7D-7FFC-E17FB80AB5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5272" y="3929066"/>
              <a:ext cx="862362" cy="76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a:extLst>
                <a:ext uri="{FF2B5EF4-FFF2-40B4-BE49-F238E27FC236}">
                  <a16:creationId xmlns:a16="http://schemas.microsoft.com/office/drawing/2014/main" id="{0442B774-7C95-02D4-F113-A4463F781C8A}"/>
                </a:ext>
              </a:extLst>
            </p:cNvPr>
            <p:cNvSpPr/>
            <p:nvPr/>
          </p:nvSpPr>
          <p:spPr>
            <a:xfrm>
              <a:off x="7658128" y="4500570"/>
              <a:ext cx="1128714"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Authentication</a:t>
              </a:r>
            </a:p>
          </p:txBody>
        </p:sp>
      </p:grpSp>
      <p:grpSp>
        <p:nvGrpSpPr>
          <p:cNvPr id="67596" name="Group 41">
            <a:extLst>
              <a:ext uri="{FF2B5EF4-FFF2-40B4-BE49-F238E27FC236}">
                <a16:creationId xmlns:a16="http://schemas.microsoft.com/office/drawing/2014/main" id="{7366FCCC-FF0B-9B13-DF8E-259CD6730213}"/>
              </a:ext>
            </a:extLst>
          </p:cNvPr>
          <p:cNvGrpSpPr>
            <a:grpSpLocks/>
          </p:cNvGrpSpPr>
          <p:nvPr/>
        </p:nvGrpSpPr>
        <p:grpSpPr bwMode="auto">
          <a:xfrm>
            <a:off x="357188" y="3481388"/>
            <a:ext cx="1285875" cy="1643062"/>
            <a:chOff x="285720" y="3571876"/>
            <a:chExt cx="1285884" cy="1643074"/>
          </a:xfrm>
        </p:grpSpPr>
        <p:sp>
          <p:nvSpPr>
            <p:cNvPr id="33" name="Rectangle 32">
              <a:extLst>
                <a:ext uri="{FF2B5EF4-FFF2-40B4-BE49-F238E27FC236}">
                  <a16:creationId xmlns:a16="http://schemas.microsoft.com/office/drawing/2014/main" id="{CDCDEBFA-E95C-B437-8D04-B7AF6D88DD13}"/>
                </a:ext>
              </a:extLst>
            </p:cNvPr>
            <p:cNvSpPr/>
            <p:nvPr/>
          </p:nvSpPr>
          <p:spPr>
            <a:xfrm>
              <a:off x="285720" y="3571876"/>
              <a:ext cx="1285884" cy="164307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solidFill>
                    <a:schemeClr val="tx1"/>
                  </a:solidFill>
                </a:rPr>
                <a:t>Certifications</a:t>
              </a:r>
              <a:endParaRPr lang="en-US" sz="1100" dirty="0">
                <a:solidFill>
                  <a:schemeClr val="tx1"/>
                </a:solidFill>
              </a:endParaRPr>
            </a:p>
            <a:p>
              <a:pPr algn="ctr" eaLnBrk="1" fontAlgn="auto" hangingPunct="1">
                <a:spcBef>
                  <a:spcPts val="0"/>
                </a:spcBef>
                <a:spcAft>
                  <a:spcPts val="0"/>
                </a:spcAft>
                <a:defRPr/>
              </a:pPr>
              <a:endParaRPr lang="en-US" sz="1100" dirty="0">
                <a:solidFill>
                  <a:schemeClr val="tx1"/>
                </a:solidFill>
              </a:endParaRPr>
            </a:p>
            <a:p>
              <a:pPr algn="ctr" eaLnBrk="1" fontAlgn="auto" hangingPunct="1">
                <a:spcBef>
                  <a:spcPts val="0"/>
                </a:spcBef>
                <a:spcAft>
                  <a:spcPts val="0"/>
                </a:spcAft>
                <a:defRPr/>
              </a:pPr>
              <a:endParaRPr lang="en-US" sz="1100" dirty="0">
                <a:solidFill>
                  <a:schemeClr val="tx1"/>
                </a:solidFill>
              </a:endParaRPr>
            </a:p>
            <a:p>
              <a:pPr algn="ctr" eaLnBrk="1" fontAlgn="auto" hangingPunct="1">
                <a:spcBef>
                  <a:spcPts val="0"/>
                </a:spcBef>
                <a:spcAft>
                  <a:spcPts val="0"/>
                </a:spcAft>
                <a:defRPr/>
              </a:pPr>
              <a:endParaRPr lang="en-US" sz="1100" dirty="0">
                <a:solidFill>
                  <a:schemeClr val="tx1"/>
                </a:solidFill>
              </a:endParaRPr>
            </a:p>
            <a:p>
              <a:pPr algn="ctr" eaLnBrk="1" fontAlgn="auto" hangingPunct="1">
                <a:spcBef>
                  <a:spcPts val="0"/>
                </a:spcBef>
                <a:spcAft>
                  <a:spcPts val="0"/>
                </a:spcAft>
                <a:defRPr/>
              </a:pPr>
              <a:r>
                <a:rPr lang="en-US" sz="1100" dirty="0">
                  <a:solidFill>
                    <a:schemeClr val="tx1"/>
                  </a:solidFill>
                </a:rPr>
                <a:t>Devices</a:t>
              </a:r>
            </a:p>
            <a:p>
              <a:pPr algn="ctr" eaLnBrk="1" fontAlgn="auto" hangingPunct="1">
                <a:spcBef>
                  <a:spcPts val="0"/>
                </a:spcBef>
                <a:spcAft>
                  <a:spcPts val="0"/>
                </a:spcAft>
                <a:defRPr/>
              </a:pPr>
              <a:endParaRPr lang="en-US" sz="1100" dirty="0">
                <a:solidFill>
                  <a:schemeClr val="tx1"/>
                </a:solidFill>
              </a:endParaRPr>
            </a:p>
            <a:p>
              <a:pPr algn="ctr" eaLnBrk="1" fontAlgn="auto" hangingPunct="1">
                <a:spcBef>
                  <a:spcPts val="0"/>
                </a:spcBef>
                <a:spcAft>
                  <a:spcPts val="0"/>
                </a:spcAft>
                <a:defRPr/>
              </a:pPr>
              <a:endParaRPr lang="en-US" sz="1100" dirty="0">
                <a:solidFill>
                  <a:schemeClr val="tx1"/>
                </a:solidFill>
              </a:endParaRPr>
            </a:p>
            <a:p>
              <a:pPr algn="ctr" eaLnBrk="1" fontAlgn="auto" hangingPunct="1">
                <a:spcBef>
                  <a:spcPts val="0"/>
                </a:spcBef>
                <a:spcAft>
                  <a:spcPts val="0"/>
                </a:spcAft>
                <a:defRPr/>
              </a:pPr>
              <a:endParaRPr lang="en-US" sz="1100" dirty="0">
                <a:solidFill>
                  <a:schemeClr val="tx1"/>
                </a:solidFill>
              </a:endParaRPr>
            </a:p>
            <a:p>
              <a:pPr algn="ctr" eaLnBrk="1" fontAlgn="auto" hangingPunct="1">
                <a:spcBef>
                  <a:spcPts val="0"/>
                </a:spcBef>
                <a:spcAft>
                  <a:spcPts val="0"/>
                </a:spcAft>
                <a:defRPr/>
              </a:pPr>
              <a:r>
                <a:rPr lang="en-US" sz="1100" dirty="0">
                  <a:solidFill>
                    <a:schemeClr val="tx1"/>
                  </a:solidFill>
                </a:rPr>
                <a:t>Operators</a:t>
              </a:r>
            </a:p>
          </p:txBody>
        </p:sp>
        <p:pic>
          <p:nvPicPr>
            <p:cNvPr id="67643" name="Picture 2" descr="http://t1.gstatic.com/images?q=tbn:wiORwfoAaffBFM:http://image.tradevv.com/2009/09/09/hongdalinda_520963_450/s700-4-finger-livescan-scanner.jpg">
              <a:hlinkClick r:id="rId9"/>
              <a:extLst>
                <a:ext uri="{FF2B5EF4-FFF2-40B4-BE49-F238E27FC236}">
                  <a16:creationId xmlns:a16="http://schemas.microsoft.com/office/drawing/2014/main" id="{6EA2CA2B-C301-A294-F051-8A9B4A5439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911" y="3849373"/>
              <a:ext cx="500065" cy="5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44" name="Picture 3">
              <a:extLst>
                <a:ext uri="{FF2B5EF4-FFF2-40B4-BE49-F238E27FC236}">
                  <a16:creationId xmlns:a16="http://schemas.microsoft.com/office/drawing/2014/main" id="{4A9594B1-0C63-EAF1-BA37-2B24BA68E6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24396"/>
            <a:stretch>
              <a:fillRect/>
            </a:stretch>
          </p:blipFill>
          <p:spPr bwMode="auto">
            <a:xfrm>
              <a:off x="649010" y="4563753"/>
              <a:ext cx="493966" cy="43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7" name="Group 52">
            <a:extLst>
              <a:ext uri="{FF2B5EF4-FFF2-40B4-BE49-F238E27FC236}">
                <a16:creationId xmlns:a16="http://schemas.microsoft.com/office/drawing/2014/main" id="{04601BB2-E951-EC68-8994-7CC5FD57D653}"/>
              </a:ext>
            </a:extLst>
          </p:cNvPr>
          <p:cNvGrpSpPr>
            <a:grpSpLocks/>
          </p:cNvGrpSpPr>
          <p:nvPr/>
        </p:nvGrpSpPr>
        <p:grpSpPr bwMode="auto">
          <a:xfrm>
            <a:off x="214313" y="857250"/>
            <a:ext cx="1643062" cy="1071563"/>
            <a:chOff x="214282" y="857232"/>
            <a:chExt cx="1643074" cy="1071570"/>
          </a:xfrm>
        </p:grpSpPr>
        <p:sp>
          <p:nvSpPr>
            <p:cNvPr id="34" name="Rectangle 33">
              <a:extLst>
                <a:ext uri="{FF2B5EF4-FFF2-40B4-BE49-F238E27FC236}">
                  <a16:creationId xmlns:a16="http://schemas.microsoft.com/office/drawing/2014/main" id="{F3EBC2D2-3B80-4FE3-4526-265995007615}"/>
                </a:ext>
              </a:extLst>
            </p:cNvPr>
            <p:cNvSpPr/>
            <p:nvPr/>
          </p:nvSpPr>
          <p:spPr>
            <a:xfrm>
              <a:off x="214282" y="857232"/>
              <a:ext cx="1643074" cy="10715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solidFill>
                    <a:schemeClr val="tx1"/>
                  </a:solidFill>
                </a:rPr>
                <a:t>Registrar Readiness</a:t>
              </a:r>
              <a:endParaRPr lang="en-US" sz="1100" dirty="0">
                <a:solidFill>
                  <a:schemeClr val="tx1"/>
                </a:solidFill>
              </a:endParaRPr>
            </a:p>
            <a:p>
              <a:pPr algn="ctr" eaLnBrk="1" fontAlgn="auto" hangingPunct="1">
                <a:spcBef>
                  <a:spcPts val="0"/>
                </a:spcBef>
                <a:spcAft>
                  <a:spcPts val="0"/>
                </a:spcAft>
                <a:defRPr/>
              </a:pPr>
              <a:endParaRPr lang="en-US" sz="1100" dirty="0">
                <a:solidFill>
                  <a:schemeClr val="tx1"/>
                </a:solidFill>
              </a:endParaRPr>
            </a:p>
            <a:p>
              <a:pPr algn="ctr" eaLnBrk="1" fontAlgn="auto" hangingPunct="1">
                <a:spcBef>
                  <a:spcPts val="0"/>
                </a:spcBef>
                <a:spcAft>
                  <a:spcPts val="0"/>
                </a:spcAft>
                <a:defRPr/>
              </a:pPr>
              <a:r>
                <a:rPr lang="en-US" sz="1100" dirty="0" err="1">
                  <a:solidFill>
                    <a:schemeClr val="tx1"/>
                  </a:solidFill>
                </a:rPr>
                <a:t>MoU</a:t>
              </a:r>
              <a:r>
                <a:rPr lang="en-US" sz="1100" dirty="0">
                  <a:solidFill>
                    <a:schemeClr val="tx1"/>
                  </a:solidFill>
                </a:rPr>
                <a:t>, committees etc</a:t>
              </a:r>
            </a:p>
            <a:p>
              <a:pPr algn="ctr" eaLnBrk="1" fontAlgn="auto" hangingPunct="1">
                <a:spcBef>
                  <a:spcPts val="0"/>
                </a:spcBef>
                <a:spcAft>
                  <a:spcPts val="0"/>
                </a:spcAft>
                <a:defRPr/>
              </a:pPr>
              <a:endParaRPr lang="en-US" sz="1100" dirty="0">
                <a:solidFill>
                  <a:schemeClr val="tx1"/>
                </a:solidFill>
              </a:endParaRPr>
            </a:p>
            <a:p>
              <a:pPr algn="ctr" eaLnBrk="1" fontAlgn="auto" hangingPunct="1">
                <a:spcBef>
                  <a:spcPts val="0"/>
                </a:spcBef>
                <a:spcAft>
                  <a:spcPts val="0"/>
                </a:spcAft>
                <a:defRPr/>
              </a:pPr>
              <a:r>
                <a:rPr lang="en-US" sz="1100" dirty="0">
                  <a:solidFill>
                    <a:schemeClr val="tx1"/>
                  </a:solidFill>
                </a:rPr>
                <a:t>Process &amp; Technology Alignment</a:t>
              </a:r>
            </a:p>
          </p:txBody>
        </p:sp>
        <p:cxnSp>
          <p:nvCxnSpPr>
            <p:cNvPr id="37" name="Straight Connector 36">
              <a:extLst>
                <a:ext uri="{FF2B5EF4-FFF2-40B4-BE49-F238E27FC236}">
                  <a16:creationId xmlns:a16="http://schemas.microsoft.com/office/drawing/2014/main" id="{BC9B0FAC-6631-81A2-8073-992D72C44ED1}"/>
                </a:ext>
              </a:extLst>
            </p:cNvPr>
            <p:cNvCxnSpPr/>
            <p:nvPr/>
          </p:nvCxnSpPr>
          <p:spPr>
            <a:xfrm>
              <a:off x="214282" y="1142984"/>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E6192A8-A567-43BC-58FD-6CD687F6852D}"/>
                </a:ext>
              </a:extLst>
            </p:cNvPr>
            <p:cNvCxnSpPr/>
            <p:nvPr/>
          </p:nvCxnSpPr>
          <p:spPr>
            <a:xfrm>
              <a:off x="214282" y="1498586"/>
              <a:ext cx="1643074"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7598" name="Group 51">
            <a:extLst>
              <a:ext uri="{FF2B5EF4-FFF2-40B4-BE49-F238E27FC236}">
                <a16:creationId xmlns:a16="http://schemas.microsoft.com/office/drawing/2014/main" id="{5882CCD2-815D-6B11-22EE-42325B0F644D}"/>
              </a:ext>
            </a:extLst>
          </p:cNvPr>
          <p:cNvGrpSpPr>
            <a:grpSpLocks/>
          </p:cNvGrpSpPr>
          <p:nvPr/>
        </p:nvGrpSpPr>
        <p:grpSpPr bwMode="auto">
          <a:xfrm>
            <a:off x="214313" y="2286000"/>
            <a:ext cx="1643062" cy="1071563"/>
            <a:chOff x="214282" y="4214818"/>
            <a:chExt cx="1643074" cy="1071570"/>
          </a:xfrm>
        </p:grpSpPr>
        <p:sp>
          <p:nvSpPr>
            <p:cNvPr id="48" name="Rectangle 47">
              <a:extLst>
                <a:ext uri="{FF2B5EF4-FFF2-40B4-BE49-F238E27FC236}">
                  <a16:creationId xmlns:a16="http://schemas.microsoft.com/office/drawing/2014/main" id="{E78A8A24-CAAB-9159-FD2A-9FF287584BCB}"/>
                </a:ext>
              </a:extLst>
            </p:cNvPr>
            <p:cNvSpPr/>
            <p:nvPr/>
          </p:nvSpPr>
          <p:spPr>
            <a:xfrm>
              <a:off x="214282" y="4214818"/>
              <a:ext cx="1643074" cy="10715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solidFill>
                    <a:schemeClr val="tx1"/>
                  </a:solidFill>
                </a:rPr>
                <a:t>Prep Enrolments</a:t>
              </a:r>
              <a:endParaRPr lang="en-US" sz="1100" dirty="0">
                <a:solidFill>
                  <a:schemeClr val="tx1"/>
                </a:solidFill>
              </a:endParaRPr>
            </a:p>
            <a:p>
              <a:pPr algn="ctr" eaLnBrk="1" fontAlgn="auto" hangingPunct="1">
                <a:spcBef>
                  <a:spcPts val="0"/>
                </a:spcBef>
                <a:spcAft>
                  <a:spcPts val="0"/>
                </a:spcAft>
                <a:defRPr/>
              </a:pPr>
              <a:endParaRPr lang="en-US" sz="1100" dirty="0">
                <a:solidFill>
                  <a:schemeClr val="tx1"/>
                </a:solidFill>
              </a:endParaRPr>
            </a:p>
            <a:p>
              <a:pPr algn="ctr" eaLnBrk="1" fontAlgn="auto" hangingPunct="1">
                <a:spcBef>
                  <a:spcPts val="0"/>
                </a:spcBef>
                <a:spcAft>
                  <a:spcPts val="0"/>
                </a:spcAft>
                <a:defRPr/>
              </a:pPr>
              <a:r>
                <a:rPr lang="en-US" sz="1100" dirty="0">
                  <a:solidFill>
                    <a:schemeClr val="tx1"/>
                  </a:solidFill>
                </a:rPr>
                <a:t>Introducers</a:t>
              </a:r>
            </a:p>
            <a:p>
              <a:pPr algn="ctr" eaLnBrk="1" fontAlgn="auto" hangingPunct="1">
                <a:spcBef>
                  <a:spcPts val="0"/>
                </a:spcBef>
                <a:spcAft>
                  <a:spcPts val="0"/>
                </a:spcAft>
                <a:defRPr/>
              </a:pPr>
              <a:endParaRPr lang="en-US" sz="1100" dirty="0">
                <a:solidFill>
                  <a:schemeClr val="tx1"/>
                </a:solidFill>
              </a:endParaRPr>
            </a:p>
            <a:p>
              <a:pPr algn="ctr" eaLnBrk="1" fontAlgn="auto" hangingPunct="1">
                <a:spcBef>
                  <a:spcPts val="0"/>
                </a:spcBef>
                <a:spcAft>
                  <a:spcPts val="0"/>
                </a:spcAft>
                <a:defRPr/>
              </a:pPr>
              <a:r>
                <a:rPr lang="en-US" sz="1100" dirty="0">
                  <a:solidFill>
                    <a:schemeClr val="tx1"/>
                  </a:solidFill>
                </a:rPr>
                <a:t>Operators, supervisors</a:t>
              </a:r>
            </a:p>
          </p:txBody>
        </p:sp>
        <p:cxnSp>
          <p:nvCxnSpPr>
            <p:cNvPr id="49" name="Straight Connector 48">
              <a:extLst>
                <a:ext uri="{FF2B5EF4-FFF2-40B4-BE49-F238E27FC236}">
                  <a16:creationId xmlns:a16="http://schemas.microsoft.com/office/drawing/2014/main" id="{7578337C-AD42-9D63-3F3E-D0F1F4D8EF1D}"/>
                </a:ext>
              </a:extLst>
            </p:cNvPr>
            <p:cNvCxnSpPr/>
            <p:nvPr/>
          </p:nvCxnSpPr>
          <p:spPr>
            <a:xfrm>
              <a:off x="214282" y="4570420"/>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0B249D-A058-33E1-D0EE-8F6BB7F19521}"/>
                </a:ext>
              </a:extLst>
            </p:cNvPr>
            <p:cNvCxnSpPr/>
            <p:nvPr/>
          </p:nvCxnSpPr>
          <p:spPr>
            <a:xfrm>
              <a:off x="214282" y="4927611"/>
              <a:ext cx="1643074" cy="15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7599" name="Group 53">
            <a:extLst>
              <a:ext uri="{FF2B5EF4-FFF2-40B4-BE49-F238E27FC236}">
                <a16:creationId xmlns:a16="http://schemas.microsoft.com/office/drawing/2014/main" id="{92A24E5E-E7EF-7FBB-9108-D96341E74B92}"/>
              </a:ext>
            </a:extLst>
          </p:cNvPr>
          <p:cNvGrpSpPr>
            <a:grpSpLocks/>
          </p:cNvGrpSpPr>
          <p:nvPr/>
        </p:nvGrpSpPr>
        <p:grpSpPr bwMode="auto">
          <a:xfrm>
            <a:off x="6015038" y="3552825"/>
            <a:ext cx="914400" cy="1500188"/>
            <a:chOff x="6015054" y="3786190"/>
            <a:chExt cx="914400" cy="1500198"/>
          </a:xfrm>
        </p:grpSpPr>
        <p:pic>
          <p:nvPicPr>
            <p:cNvPr id="67634" name="Picture 2" descr="C:\Users\uidai\Desktop\allotment letter.jpg">
              <a:extLst>
                <a:ext uri="{FF2B5EF4-FFF2-40B4-BE49-F238E27FC236}">
                  <a16:creationId xmlns:a16="http://schemas.microsoft.com/office/drawing/2014/main" id="{7F867429-D481-558C-4C95-6B1126E306E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72198" y="3786190"/>
              <a:ext cx="714380" cy="101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a:extLst>
                <a:ext uri="{FF2B5EF4-FFF2-40B4-BE49-F238E27FC236}">
                  <a16:creationId xmlns:a16="http://schemas.microsoft.com/office/drawing/2014/main" id="{8FE150AC-0714-C34F-68BF-738D2B792425}"/>
                </a:ext>
              </a:extLst>
            </p:cNvPr>
            <p:cNvSpPr/>
            <p:nvPr/>
          </p:nvSpPr>
          <p:spPr>
            <a:xfrm>
              <a:off x="6015054" y="4786322"/>
              <a:ext cx="91440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Letter Printing &amp; Delivery</a:t>
              </a:r>
            </a:p>
          </p:txBody>
        </p:sp>
      </p:grpSp>
      <p:cxnSp>
        <p:nvCxnSpPr>
          <p:cNvPr id="60" name="Shape 59">
            <a:extLst>
              <a:ext uri="{FF2B5EF4-FFF2-40B4-BE49-F238E27FC236}">
                <a16:creationId xmlns:a16="http://schemas.microsoft.com/office/drawing/2014/main" id="{82A4FE61-DD29-0931-40A2-49169E9FCDC6}"/>
              </a:ext>
            </a:extLst>
          </p:cNvPr>
          <p:cNvCxnSpPr/>
          <p:nvPr/>
        </p:nvCxnSpPr>
        <p:spPr>
          <a:xfrm flipV="1">
            <a:off x="4286250" y="3838575"/>
            <a:ext cx="685800" cy="4286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7601" name="Group 60">
            <a:extLst>
              <a:ext uri="{FF2B5EF4-FFF2-40B4-BE49-F238E27FC236}">
                <a16:creationId xmlns:a16="http://schemas.microsoft.com/office/drawing/2014/main" id="{CF55639B-D33A-4934-033F-BFC22C8697D3}"/>
              </a:ext>
            </a:extLst>
          </p:cNvPr>
          <p:cNvGrpSpPr>
            <a:grpSpLocks/>
          </p:cNvGrpSpPr>
          <p:nvPr/>
        </p:nvGrpSpPr>
        <p:grpSpPr bwMode="auto">
          <a:xfrm>
            <a:off x="2214563" y="1571625"/>
            <a:ext cx="1643062" cy="1214438"/>
            <a:chOff x="214282" y="4071942"/>
            <a:chExt cx="1643074" cy="1214446"/>
          </a:xfrm>
        </p:grpSpPr>
        <p:sp>
          <p:nvSpPr>
            <p:cNvPr id="62" name="Rectangle 61">
              <a:extLst>
                <a:ext uri="{FF2B5EF4-FFF2-40B4-BE49-F238E27FC236}">
                  <a16:creationId xmlns:a16="http://schemas.microsoft.com/office/drawing/2014/main" id="{B6AF7448-B75D-8ADA-0963-750775464E73}"/>
                </a:ext>
              </a:extLst>
            </p:cNvPr>
            <p:cNvSpPr/>
            <p:nvPr/>
          </p:nvSpPr>
          <p:spPr>
            <a:xfrm>
              <a:off x="214282" y="4071942"/>
              <a:ext cx="1643074" cy="12144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400" dirty="0">
                  <a:solidFill>
                    <a:schemeClr val="tx1"/>
                  </a:solidFill>
                </a:rPr>
                <a:t>Setup Enrolment Centers</a:t>
              </a:r>
              <a:endParaRPr lang="en-US" sz="1100" dirty="0">
                <a:solidFill>
                  <a:schemeClr val="tx1"/>
                </a:solidFill>
              </a:endParaRPr>
            </a:p>
            <a:p>
              <a:pPr algn="ctr" eaLnBrk="1" fontAlgn="auto" hangingPunct="1">
                <a:spcBef>
                  <a:spcPts val="300"/>
                </a:spcBef>
                <a:spcAft>
                  <a:spcPts val="300"/>
                </a:spcAft>
                <a:defRPr/>
              </a:pPr>
              <a:r>
                <a:rPr lang="en-US" sz="1100" dirty="0">
                  <a:solidFill>
                    <a:schemeClr val="tx1"/>
                  </a:solidFill>
                </a:rPr>
                <a:t>Devices, hardware, software, connectivity</a:t>
              </a:r>
            </a:p>
            <a:p>
              <a:pPr algn="ctr" eaLnBrk="1" fontAlgn="auto" hangingPunct="1">
                <a:spcBef>
                  <a:spcPts val="300"/>
                </a:spcBef>
                <a:spcAft>
                  <a:spcPts val="300"/>
                </a:spcAft>
                <a:defRPr/>
              </a:pPr>
              <a:r>
                <a:rPr lang="en-US" sz="1100" dirty="0">
                  <a:solidFill>
                    <a:schemeClr val="tx1"/>
                  </a:solidFill>
                </a:rPr>
                <a:t>People, admin support, logistics etc.</a:t>
              </a:r>
            </a:p>
          </p:txBody>
        </p:sp>
        <p:cxnSp>
          <p:nvCxnSpPr>
            <p:cNvPr id="63" name="Straight Connector 62">
              <a:extLst>
                <a:ext uri="{FF2B5EF4-FFF2-40B4-BE49-F238E27FC236}">
                  <a16:creationId xmlns:a16="http://schemas.microsoft.com/office/drawing/2014/main" id="{67FC7FBF-1514-3D84-491C-ABB88C0CEC61}"/>
                </a:ext>
              </a:extLst>
            </p:cNvPr>
            <p:cNvCxnSpPr/>
            <p:nvPr/>
          </p:nvCxnSpPr>
          <p:spPr>
            <a:xfrm>
              <a:off x="214282" y="4500570"/>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23625C6-3FCC-1B92-077B-9892D65E4A2C}"/>
                </a:ext>
              </a:extLst>
            </p:cNvPr>
            <p:cNvCxnSpPr/>
            <p:nvPr/>
          </p:nvCxnSpPr>
          <p:spPr>
            <a:xfrm>
              <a:off x="214282" y="4927611"/>
              <a:ext cx="1643074"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8" name="Curved Connector 67">
            <a:extLst>
              <a:ext uri="{FF2B5EF4-FFF2-40B4-BE49-F238E27FC236}">
                <a16:creationId xmlns:a16="http://schemas.microsoft.com/office/drawing/2014/main" id="{E07FA740-6E24-FBE7-9B4C-EFEA5541BAFC}"/>
              </a:ext>
            </a:extLst>
          </p:cNvPr>
          <p:cNvCxnSpPr/>
          <p:nvPr/>
        </p:nvCxnSpPr>
        <p:spPr>
          <a:xfrm rot="16200000" flipH="1">
            <a:off x="2821781" y="3107532"/>
            <a:ext cx="785813" cy="2857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Curved Connector 69">
            <a:extLst>
              <a:ext uri="{FF2B5EF4-FFF2-40B4-BE49-F238E27FC236}">
                <a16:creationId xmlns:a16="http://schemas.microsoft.com/office/drawing/2014/main" id="{76213006-BB6D-2C7F-784E-02C1B3F99B5A}"/>
              </a:ext>
            </a:extLst>
          </p:cNvPr>
          <p:cNvCxnSpPr>
            <a:stCxn id="21" idx="2"/>
            <a:endCxn id="19" idx="0"/>
          </p:cNvCxnSpPr>
          <p:nvPr/>
        </p:nvCxnSpPr>
        <p:spPr>
          <a:xfrm rot="5400000">
            <a:off x="3807619" y="2888456"/>
            <a:ext cx="357188" cy="82867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73">
            <a:extLst>
              <a:ext uri="{FF2B5EF4-FFF2-40B4-BE49-F238E27FC236}">
                <a16:creationId xmlns:a16="http://schemas.microsoft.com/office/drawing/2014/main" id="{41FA6694-B811-E906-D852-74A6A7ECE680}"/>
              </a:ext>
            </a:extLst>
          </p:cNvPr>
          <p:cNvCxnSpPr/>
          <p:nvPr/>
        </p:nvCxnSpPr>
        <p:spPr>
          <a:xfrm rot="16200000" flipH="1">
            <a:off x="5715001" y="2786062"/>
            <a:ext cx="1143000" cy="4286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Curved Connector 77">
            <a:extLst>
              <a:ext uri="{FF2B5EF4-FFF2-40B4-BE49-F238E27FC236}">
                <a16:creationId xmlns:a16="http://schemas.microsoft.com/office/drawing/2014/main" id="{D7717ED7-AFC4-0D73-A6FA-244C18DD20EB}"/>
              </a:ext>
            </a:extLst>
          </p:cNvPr>
          <p:cNvCxnSpPr>
            <a:stCxn id="18" idx="0"/>
          </p:cNvCxnSpPr>
          <p:nvPr/>
        </p:nvCxnSpPr>
        <p:spPr>
          <a:xfrm rot="5400000" flipH="1" flipV="1">
            <a:off x="5030787" y="2601913"/>
            <a:ext cx="785813" cy="4397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a:extLst>
              <a:ext uri="{FF2B5EF4-FFF2-40B4-BE49-F238E27FC236}">
                <a16:creationId xmlns:a16="http://schemas.microsoft.com/office/drawing/2014/main" id="{BB3CEE30-931A-B98B-038E-31578C5F77E6}"/>
              </a:ext>
            </a:extLst>
          </p:cNvPr>
          <p:cNvCxnSpPr>
            <a:endCxn id="62" idx="0"/>
          </p:cNvCxnSpPr>
          <p:nvPr/>
        </p:nvCxnSpPr>
        <p:spPr>
          <a:xfrm>
            <a:off x="1857375" y="1071563"/>
            <a:ext cx="1177925" cy="50006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FF2B5EF4-FFF2-40B4-BE49-F238E27FC236}">
                <a16:creationId xmlns:a16="http://schemas.microsoft.com/office/drawing/2014/main" id="{CA14FF38-B655-B944-AE95-9C2C0E72E799}"/>
              </a:ext>
            </a:extLst>
          </p:cNvPr>
          <p:cNvCxnSpPr>
            <a:stCxn id="34" idx="2"/>
            <a:endCxn id="48" idx="0"/>
          </p:cNvCxnSpPr>
          <p:nvPr/>
        </p:nvCxnSpPr>
        <p:spPr>
          <a:xfrm rot="5400000">
            <a:off x="857250" y="2106613"/>
            <a:ext cx="357187" cy="1588"/>
          </a:xfrm>
          <a:prstGeom prst="curvedConnector3">
            <a:avLst>
              <a:gd name="adj1" fmla="val 4212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87">
            <a:extLst>
              <a:ext uri="{FF2B5EF4-FFF2-40B4-BE49-F238E27FC236}">
                <a16:creationId xmlns:a16="http://schemas.microsoft.com/office/drawing/2014/main" id="{71466B47-F875-945B-96CA-44513001796E}"/>
              </a:ext>
            </a:extLst>
          </p:cNvPr>
          <p:cNvCxnSpPr>
            <a:stCxn id="48" idx="3"/>
            <a:endCxn id="62" idx="1"/>
          </p:cNvCxnSpPr>
          <p:nvPr/>
        </p:nvCxnSpPr>
        <p:spPr>
          <a:xfrm flipV="1">
            <a:off x="1857375" y="2178050"/>
            <a:ext cx="357188" cy="6429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Curved Connector 90">
            <a:extLst>
              <a:ext uri="{FF2B5EF4-FFF2-40B4-BE49-F238E27FC236}">
                <a16:creationId xmlns:a16="http://schemas.microsoft.com/office/drawing/2014/main" id="{B626F90F-F5F4-2906-F65A-04AD518D51EC}"/>
              </a:ext>
            </a:extLst>
          </p:cNvPr>
          <p:cNvCxnSpPr/>
          <p:nvPr/>
        </p:nvCxnSpPr>
        <p:spPr>
          <a:xfrm rot="5400000" flipH="1" flipV="1">
            <a:off x="1357313" y="3143250"/>
            <a:ext cx="1571625" cy="10001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610" name="Curved Connector 97">
            <a:extLst>
              <a:ext uri="{FF2B5EF4-FFF2-40B4-BE49-F238E27FC236}">
                <a16:creationId xmlns:a16="http://schemas.microsoft.com/office/drawing/2014/main" id="{50C469A6-ACBF-5DEC-ACC6-C654D9DE2EAC}"/>
              </a:ext>
            </a:extLst>
          </p:cNvPr>
          <p:cNvCxnSpPr>
            <a:cxnSpLocks noChangeShapeType="1"/>
          </p:cNvCxnSpPr>
          <p:nvPr/>
        </p:nvCxnSpPr>
        <p:spPr bwMode="auto">
          <a:xfrm rot="-5400000">
            <a:off x="6965157" y="3302793"/>
            <a:ext cx="1143000" cy="1071563"/>
          </a:xfrm>
          <a:prstGeom prst="curvedConnector3">
            <a:avLst>
              <a:gd name="adj1" fmla="val 50000"/>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67611" name="Curved Connector 101">
            <a:extLst>
              <a:ext uri="{FF2B5EF4-FFF2-40B4-BE49-F238E27FC236}">
                <a16:creationId xmlns:a16="http://schemas.microsoft.com/office/drawing/2014/main" id="{723AE451-1554-D888-1B31-57B36E167FA8}"/>
              </a:ext>
            </a:extLst>
          </p:cNvPr>
          <p:cNvCxnSpPr>
            <a:cxnSpLocks noChangeShapeType="1"/>
          </p:cNvCxnSpPr>
          <p:nvPr/>
        </p:nvCxnSpPr>
        <p:spPr bwMode="auto">
          <a:xfrm flipV="1">
            <a:off x="6929438" y="4567238"/>
            <a:ext cx="690562" cy="57150"/>
          </a:xfrm>
          <a:prstGeom prst="curvedConnector3">
            <a:avLst>
              <a:gd name="adj1" fmla="val 49884"/>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103" name="Oval 102">
            <a:extLst>
              <a:ext uri="{FF2B5EF4-FFF2-40B4-BE49-F238E27FC236}">
                <a16:creationId xmlns:a16="http://schemas.microsoft.com/office/drawing/2014/main" id="{C112EA82-04DD-3AD7-538B-A814CBEDDB7C}"/>
              </a:ext>
            </a:extLst>
          </p:cNvPr>
          <p:cNvSpPr/>
          <p:nvPr/>
        </p:nvSpPr>
        <p:spPr>
          <a:xfrm>
            <a:off x="0" y="1214438"/>
            <a:ext cx="285750" cy="2857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t>1</a:t>
            </a:r>
            <a:endParaRPr lang="en-IN" sz="1600" dirty="0"/>
          </a:p>
        </p:txBody>
      </p:sp>
      <p:sp>
        <p:nvSpPr>
          <p:cNvPr id="104" name="Oval 103">
            <a:extLst>
              <a:ext uri="{FF2B5EF4-FFF2-40B4-BE49-F238E27FC236}">
                <a16:creationId xmlns:a16="http://schemas.microsoft.com/office/drawing/2014/main" id="{ECA2DE93-C290-05CE-F515-9E925584D967}"/>
              </a:ext>
            </a:extLst>
          </p:cNvPr>
          <p:cNvSpPr/>
          <p:nvPr/>
        </p:nvSpPr>
        <p:spPr>
          <a:xfrm>
            <a:off x="71438" y="2571750"/>
            <a:ext cx="285750" cy="2857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t>2</a:t>
            </a:r>
            <a:endParaRPr lang="en-IN" sz="1600" dirty="0"/>
          </a:p>
        </p:txBody>
      </p:sp>
      <p:sp>
        <p:nvSpPr>
          <p:cNvPr id="105" name="Oval 104">
            <a:extLst>
              <a:ext uri="{FF2B5EF4-FFF2-40B4-BE49-F238E27FC236}">
                <a16:creationId xmlns:a16="http://schemas.microsoft.com/office/drawing/2014/main" id="{E290841B-2A43-D915-CB92-7AF2F72811FD}"/>
              </a:ext>
            </a:extLst>
          </p:cNvPr>
          <p:cNvSpPr/>
          <p:nvPr/>
        </p:nvSpPr>
        <p:spPr>
          <a:xfrm>
            <a:off x="142875" y="4267200"/>
            <a:ext cx="285750" cy="2857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t>1</a:t>
            </a:r>
            <a:endParaRPr lang="en-IN" sz="1600" dirty="0"/>
          </a:p>
        </p:txBody>
      </p:sp>
      <p:sp>
        <p:nvSpPr>
          <p:cNvPr id="106" name="Oval 105">
            <a:extLst>
              <a:ext uri="{FF2B5EF4-FFF2-40B4-BE49-F238E27FC236}">
                <a16:creationId xmlns:a16="http://schemas.microsoft.com/office/drawing/2014/main" id="{0333612C-28D6-BF39-E5EE-0E62D35B70CE}"/>
              </a:ext>
            </a:extLst>
          </p:cNvPr>
          <p:cNvSpPr/>
          <p:nvPr/>
        </p:nvSpPr>
        <p:spPr>
          <a:xfrm>
            <a:off x="2143125" y="1785938"/>
            <a:ext cx="285750" cy="2857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t>3</a:t>
            </a:r>
            <a:endParaRPr lang="en-IN" sz="1600" dirty="0"/>
          </a:p>
        </p:txBody>
      </p:sp>
      <p:sp>
        <p:nvSpPr>
          <p:cNvPr id="107" name="Oval 106">
            <a:extLst>
              <a:ext uri="{FF2B5EF4-FFF2-40B4-BE49-F238E27FC236}">
                <a16:creationId xmlns:a16="http://schemas.microsoft.com/office/drawing/2014/main" id="{3F02ADB0-4F9E-63A0-0B19-E236F54FEABF}"/>
              </a:ext>
            </a:extLst>
          </p:cNvPr>
          <p:cNvSpPr/>
          <p:nvPr/>
        </p:nvSpPr>
        <p:spPr>
          <a:xfrm>
            <a:off x="3786188" y="3214688"/>
            <a:ext cx="285750" cy="2857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600" dirty="0"/>
              <a:t>4</a:t>
            </a:r>
          </a:p>
        </p:txBody>
      </p:sp>
      <p:sp>
        <p:nvSpPr>
          <p:cNvPr id="108" name="Oval 107">
            <a:extLst>
              <a:ext uri="{FF2B5EF4-FFF2-40B4-BE49-F238E27FC236}">
                <a16:creationId xmlns:a16="http://schemas.microsoft.com/office/drawing/2014/main" id="{9B2989CD-9316-A115-33F8-087F124C0E4C}"/>
              </a:ext>
            </a:extLst>
          </p:cNvPr>
          <p:cNvSpPr/>
          <p:nvPr/>
        </p:nvSpPr>
        <p:spPr>
          <a:xfrm>
            <a:off x="5357813" y="3195638"/>
            <a:ext cx="285750" cy="2857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600" dirty="0"/>
              <a:t>5</a:t>
            </a:r>
          </a:p>
        </p:txBody>
      </p:sp>
      <p:sp>
        <p:nvSpPr>
          <p:cNvPr id="109" name="Oval 108">
            <a:extLst>
              <a:ext uri="{FF2B5EF4-FFF2-40B4-BE49-F238E27FC236}">
                <a16:creationId xmlns:a16="http://schemas.microsoft.com/office/drawing/2014/main" id="{D20D4A67-F9D3-1344-3E1F-BD6FD2D7DBD9}"/>
              </a:ext>
            </a:extLst>
          </p:cNvPr>
          <p:cNvSpPr/>
          <p:nvPr/>
        </p:nvSpPr>
        <p:spPr>
          <a:xfrm>
            <a:off x="4857750" y="1214438"/>
            <a:ext cx="285750" cy="2857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600" dirty="0"/>
              <a:t>6</a:t>
            </a:r>
          </a:p>
        </p:txBody>
      </p:sp>
      <p:sp>
        <p:nvSpPr>
          <p:cNvPr id="110" name="Oval 109">
            <a:extLst>
              <a:ext uri="{FF2B5EF4-FFF2-40B4-BE49-F238E27FC236}">
                <a16:creationId xmlns:a16="http://schemas.microsoft.com/office/drawing/2014/main" id="{D8892C41-0518-AEB2-ACBF-1DCB05C98A0D}"/>
              </a:ext>
            </a:extLst>
          </p:cNvPr>
          <p:cNvSpPr/>
          <p:nvPr/>
        </p:nvSpPr>
        <p:spPr>
          <a:xfrm>
            <a:off x="5929313" y="4267200"/>
            <a:ext cx="285750" cy="2857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600" dirty="0"/>
              <a:t>7</a:t>
            </a:r>
          </a:p>
        </p:txBody>
      </p:sp>
      <p:sp>
        <p:nvSpPr>
          <p:cNvPr id="111" name="Oval 110">
            <a:extLst>
              <a:ext uri="{FF2B5EF4-FFF2-40B4-BE49-F238E27FC236}">
                <a16:creationId xmlns:a16="http://schemas.microsoft.com/office/drawing/2014/main" id="{A9702E0F-98DF-7C18-3971-C4BA537F8599}"/>
              </a:ext>
            </a:extLst>
          </p:cNvPr>
          <p:cNvSpPr/>
          <p:nvPr/>
        </p:nvSpPr>
        <p:spPr>
          <a:xfrm>
            <a:off x="7643813" y="4381500"/>
            <a:ext cx="285750" cy="2857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600" dirty="0"/>
              <a:t>8</a:t>
            </a:r>
          </a:p>
        </p:txBody>
      </p:sp>
      <p:sp>
        <p:nvSpPr>
          <p:cNvPr id="112" name="Oval 111">
            <a:extLst>
              <a:ext uri="{FF2B5EF4-FFF2-40B4-BE49-F238E27FC236}">
                <a16:creationId xmlns:a16="http://schemas.microsoft.com/office/drawing/2014/main" id="{AE14E934-8E04-0218-2960-B6A6A7965F1B}"/>
              </a:ext>
            </a:extLst>
          </p:cNvPr>
          <p:cNvSpPr/>
          <p:nvPr/>
        </p:nvSpPr>
        <p:spPr>
          <a:xfrm>
            <a:off x="7286625" y="2643188"/>
            <a:ext cx="285750" cy="2857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600" dirty="0"/>
              <a:t>9</a:t>
            </a:r>
          </a:p>
        </p:txBody>
      </p:sp>
      <p:grpSp>
        <p:nvGrpSpPr>
          <p:cNvPr id="67622" name="Group 69">
            <a:extLst>
              <a:ext uri="{FF2B5EF4-FFF2-40B4-BE49-F238E27FC236}">
                <a16:creationId xmlns:a16="http://schemas.microsoft.com/office/drawing/2014/main" id="{A006021E-BE71-94FD-EB37-23FBCE66E63C}"/>
              </a:ext>
            </a:extLst>
          </p:cNvPr>
          <p:cNvGrpSpPr>
            <a:grpSpLocks/>
          </p:cNvGrpSpPr>
          <p:nvPr>
            <p:custDataLst>
              <p:tags r:id="rId1"/>
            </p:custDataLst>
          </p:nvPr>
        </p:nvGrpSpPr>
        <p:grpSpPr bwMode="auto">
          <a:xfrm>
            <a:off x="0" y="0"/>
            <a:ext cx="317500" cy="762000"/>
            <a:chOff x="1240" y="1968"/>
            <a:chExt cx="960" cy="960"/>
          </a:xfrm>
        </p:grpSpPr>
        <p:sp>
          <p:nvSpPr>
            <p:cNvPr id="67629" name="Rectangle 70">
              <a:extLst>
                <a:ext uri="{FF2B5EF4-FFF2-40B4-BE49-F238E27FC236}">
                  <a16:creationId xmlns:a16="http://schemas.microsoft.com/office/drawing/2014/main" id="{5372460F-5D3A-BEB4-5438-91E123498154}"/>
                </a:ext>
              </a:extLst>
            </p:cNvPr>
            <p:cNvSpPr>
              <a:spLocks noChangeArrowheads="1"/>
            </p:cNvSpPr>
            <p:nvPr>
              <p:custDataLst>
                <p:tags r:id="rId3"/>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7630" name="Text Placeholder 2">
              <a:extLst>
                <a:ext uri="{FF2B5EF4-FFF2-40B4-BE49-F238E27FC236}">
                  <a16:creationId xmlns:a16="http://schemas.microsoft.com/office/drawing/2014/main" id="{31E82A53-2BD6-4769-D9A3-8D2813044E68}"/>
                </a:ext>
              </a:extLst>
            </p:cNvPr>
            <p:cNvSpPr>
              <a:spLocks/>
            </p:cNvSpPr>
            <p:nvPr>
              <p:custDataLst>
                <p:tags r:id="rId4"/>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1</a:t>
              </a:r>
            </a:p>
          </p:txBody>
        </p:sp>
      </p:grpSp>
      <p:sp>
        <p:nvSpPr>
          <p:cNvPr id="67623" name="Rectangle 72">
            <a:extLst>
              <a:ext uri="{FF2B5EF4-FFF2-40B4-BE49-F238E27FC236}">
                <a16:creationId xmlns:a16="http://schemas.microsoft.com/office/drawing/2014/main" id="{21509310-6F4E-B5F7-F0FB-6E5413726F9C}"/>
              </a:ext>
            </a:extLst>
          </p:cNvPr>
          <p:cNvSpPr>
            <a:spLocks/>
          </p:cNvSpPr>
          <p:nvPr>
            <p:custDataLst>
              <p:tags r:id="rId2"/>
            </p:custDataLst>
          </p:nvPr>
        </p:nvSpPr>
        <p:spPr bwMode="auto">
          <a:xfrm>
            <a:off x="457200" y="76200"/>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a:solidFill>
                  <a:schemeClr val="tx2"/>
                </a:solidFill>
              </a:rPr>
              <a:t>AADHAAR Overview</a:t>
            </a:r>
          </a:p>
        </p:txBody>
      </p:sp>
      <p:grpSp>
        <p:nvGrpSpPr>
          <p:cNvPr id="67624" name="Group 56">
            <a:extLst>
              <a:ext uri="{FF2B5EF4-FFF2-40B4-BE49-F238E27FC236}">
                <a16:creationId xmlns:a16="http://schemas.microsoft.com/office/drawing/2014/main" id="{ACED18DC-7E26-9E19-CA05-1A9C6F58A271}"/>
              </a:ext>
            </a:extLst>
          </p:cNvPr>
          <p:cNvGrpSpPr>
            <a:grpSpLocks/>
          </p:cNvGrpSpPr>
          <p:nvPr/>
        </p:nvGrpSpPr>
        <p:grpSpPr bwMode="auto">
          <a:xfrm>
            <a:off x="7534275" y="304800"/>
            <a:ext cx="1214438" cy="1285875"/>
            <a:chOff x="7643834" y="500042"/>
            <a:chExt cx="1214446" cy="1285884"/>
          </a:xfrm>
        </p:grpSpPr>
        <p:pic>
          <p:nvPicPr>
            <p:cNvPr id="67627" name="Picture 6" descr="http://t1.gstatic.com/images?q=tbn:TQ1xAa-hfOPuTM:http://www.callcentrehelper.com/images/stories/Q2-2008/voice-of-agent.jpg">
              <a:hlinkClick r:id="rId13"/>
              <a:extLst>
                <a:ext uri="{FF2B5EF4-FFF2-40B4-BE49-F238E27FC236}">
                  <a16:creationId xmlns:a16="http://schemas.microsoft.com/office/drawing/2014/main" id="{46B02E32-B924-7693-2A69-8DB1E46288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43834" y="500042"/>
              <a:ext cx="971550" cy="97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a:extLst>
                <a:ext uri="{FF2B5EF4-FFF2-40B4-BE49-F238E27FC236}">
                  <a16:creationId xmlns:a16="http://schemas.microsoft.com/office/drawing/2014/main" id="{06AC6959-A769-BB6E-063E-06EDEAE49318}"/>
                </a:ext>
              </a:extLst>
            </p:cNvPr>
            <p:cNvSpPr/>
            <p:nvPr/>
          </p:nvSpPr>
          <p:spPr>
            <a:xfrm>
              <a:off x="7658122" y="1500174"/>
              <a:ext cx="120015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Grievance &amp; Query Handling</a:t>
              </a:r>
            </a:p>
          </p:txBody>
        </p:sp>
      </p:grpSp>
      <p:sp>
        <p:nvSpPr>
          <p:cNvPr id="113" name="Oval 112">
            <a:extLst>
              <a:ext uri="{FF2B5EF4-FFF2-40B4-BE49-F238E27FC236}">
                <a16:creationId xmlns:a16="http://schemas.microsoft.com/office/drawing/2014/main" id="{9055D06E-635C-FA49-CD5A-B2440DB51373}"/>
              </a:ext>
            </a:extLst>
          </p:cNvPr>
          <p:cNvSpPr/>
          <p:nvPr/>
        </p:nvSpPr>
        <p:spPr>
          <a:xfrm>
            <a:off x="7391400" y="1019175"/>
            <a:ext cx="357188" cy="3571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en-US" sz="1600" dirty="0"/>
              <a:t>10</a:t>
            </a:r>
            <a:endParaRPr lang="en-IN" sz="1600" dirty="0"/>
          </a:p>
        </p:txBody>
      </p:sp>
      <p:sp>
        <p:nvSpPr>
          <p:cNvPr id="67626" name="Slide Number Placeholder 76">
            <a:extLst>
              <a:ext uri="{FF2B5EF4-FFF2-40B4-BE49-F238E27FC236}">
                <a16:creationId xmlns:a16="http://schemas.microsoft.com/office/drawing/2014/main" id="{F1D22065-72E0-712E-CE4A-C4E183C1B8C5}"/>
              </a:ext>
            </a:extLst>
          </p:cNvPr>
          <p:cNvSpPr>
            <a:spLocks noGrp="1" noChangeArrowheads="1"/>
          </p:cNvSpPr>
          <p:nvPr>
            <p:ph type="sldNum" sz="quarter" idx="11"/>
          </p:nvPr>
        </p:nvSpPr>
        <p:spPr bwMode="auto">
          <a:xfrm>
            <a:off x="5638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9890EC-2585-5545-BC5C-19D08ED8EB27}" type="slidenum">
              <a:rPr lang="en-US" altLang="en-US" sz="1200">
                <a:solidFill>
                  <a:srgbClr val="898989"/>
                </a:solidFill>
              </a:rPr>
              <a:pPr>
                <a:spcBef>
                  <a:spcPct val="0"/>
                </a:spcBef>
                <a:buFontTx/>
                <a:buNone/>
              </a:pPr>
              <a:t>21</a:t>
            </a:fld>
            <a:endParaRPr lang="en-US" altLang="en-US" sz="1200">
              <a:solidFill>
                <a:srgbClr val="898989"/>
              </a:solidFill>
            </a:endParaRPr>
          </a:p>
        </p:txBody>
      </p:sp>
    </p:spTree>
    <p:extLst>
      <p:ext uri="{BB962C8B-B14F-4D97-AF65-F5344CB8AC3E}">
        <p14:creationId xmlns:p14="http://schemas.microsoft.com/office/powerpoint/2010/main" val="284864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F068B-7C38-885C-0CE2-11922F683220}"/>
            </a:ext>
          </a:extLst>
        </p:cNvPr>
        <p:cNvGrpSpPr/>
        <p:nvPr/>
      </p:nvGrpSpPr>
      <p:grpSpPr>
        <a:xfrm>
          <a:off x="0" y="0"/>
          <a:ext cx="0" cy="0"/>
          <a:chOff x="0" y="0"/>
          <a:chExt cx="0" cy="0"/>
        </a:xfrm>
      </p:grpSpPr>
      <p:sp>
        <p:nvSpPr>
          <p:cNvPr id="83969" name="AutoShape 2" descr="http://t1.gstatic.com/images?q=tbn:ANd9GcS9pXb0FRwQ_kD3EiyNHHdVx0neaGNxyOpVUzs_mxekIS1q8Z0&amp;t=1&amp;usg=__6Zpi8wTc3t0CK5Z_YARsAVh4EyM=">
            <a:extLst>
              <a:ext uri="{FF2B5EF4-FFF2-40B4-BE49-F238E27FC236}">
                <a16:creationId xmlns:a16="http://schemas.microsoft.com/office/drawing/2014/main" id="{BB7C35E2-BD8B-924D-B7B6-63ED40E535A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graphicFrame>
        <p:nvGraphicFramePr>
          <p:cNvPr id="16" name="Diagram 15">
            <a:extLst>
              <a:ext uri="{FF2B5EF4-FFF2-40B4-BE49-F238E27FC236}">
                <a16:creationId xmlns:a16="http://schemas.microsoft.com/office/drawing/2014/main" id="{D3092387-7A54-E389-DB09-E6AE5C5F2E26}"/>
              </a:ext>
            </a:extLst>
          </p:cNvPr>
          <p:cNvGraphicFramePr/>
          <p:nvPr/>
        </p:nvGraphicFramePr>
        <p:xfrm>
          <a:off x="1884363" y="1308447"/>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3971" name="TextBox 19">
            <a:extLst>
              <a:ext uri="{FF2B5EF4-FFF2-40B4-BE49-F238E27FC236}">
                <a16:creationId xmlns:a16="http://schemas.microsoft.com/office/drawing/2014/main" id="{327A033D-A076-1400-57A4-2F31CD8CA436}"/>
              </a:ext>
            </a:extLst>
          </p:cNvPr>
          <p:cNvSpPr txBox="1">
            <a:spLocks noChangeArrowheads="1"/>
          </p:cNvSpPr>
          <p:nvPr/>
        </p:nvSpPr>
        <p:spPr bwMode="auto">
          <a:xfrm>
            <a:off x="1908175" y="836613"/>
            <a:ext cx="7848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t>Verification based on one or more of:</a:t>
            </a:r>
            <a:endParaRPr lang="en-IN" altLang="en-US"/>
          </a:p>
        </p:txBody>
      </p:sp>
      <p:pic>
        <p:nvPicPr>
          <p:cNvPr id="83972" name="Picture 6" descr="C:\Users\Mihir\Desktop\UID\Media\Pictures\Launch\Enrolment\IMG_9945 (Small).JPG">
            <a:extLst>
              <a:ext uri="{FF2B5EF4-FFF2-40B4-BE49-F238E27FC236}">
                <a16:creationId xmlns:a16="http://schemas.microsoft.com/office/drawing/2014/main" id="{13109A77-0437-8D53-DFEE-8289216EAEB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019" t="40160" r="53894" b="15805"/>
          <a:stretch>
            <a:fillRect/>
          </a:stretch>
        </p:blipFill>
        <p:spPr bwMode="auto">
          <a:xfrm>
            <a:off x="34925" y="2347913"/>
            <a:ext cx="14747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1">
            <a:extLst>
              <a:ext uri="{FF2B5EF4-FFF2-40B4-BE49-F238E27FC236}">
                <a16:creationId xmlns:a16="http://schemas.microsoft.com/office/drawing/2014/main" id="{EC257BB8-07B1-33CD-2E0F-DA272EBDCC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27082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974" name="Group 9">
            <a:extLst>
              <a:ext uri="{FF2B5EF4-FFF2-40B4-BE49-F238E27FC236}">
                <a16:creationId xmlns:a16="http://schemas.microsoft.com/office/drawing/2014/main" id="{39A68C86-C7CC-16C4-12E0-FD337A18596A}"/>
              </a:ext>
            </a:extLst>
          </p:cNvPr>
          <p:cNvGrpSpPr>
            <a:grpSpLocks/>
          </p:cNvGrpSpPr>
          <p:nvPr>
            <p:custDataLst>
              <p:tags r:id="rId1"/>
            </p:custDataLst>
          </p:nvPr>
        </p:nvGrpSpPr>
        <p:grpSpPr bwMode="auto">
          <a:xfrm>
            <a:off x="0" y="0"/>
            <a:ext cx="317500" cy="762000"/>
            <a:chOff x="1240" y="1968"/>
            <a:chExt cx="960" cy="960"/>
          </a:xfrm>
        </p:grpSpPr>
        <p:sp>
          <p:nvSpPr>
            <p:cNvPr id="83977" name="Rectangle 10">
              <a:extLst>
                <a:ext uri="{FF2B5EF4-FFF2-40B4-BE49-F238E27FC236}">
                  <a16:creationId xmlns:a16="http://schemas.microsoft.com/office/drawing/2014/main" id="{6FA79A8C-0405-D2AE-58F8-10BA7BB841E2}"/>
                </a:ext>
              </a:extLst>
            </p:cNvPr>
            <p:cNvSpPr>
              <a:spLocks noChangeArrowheads="1"/>
            </p:cNvSpPr>
            <p:nvPr>
              <p:custDataLst>
                <p:tags r:id="rId3"/>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3978" name="Text Placeholder 2">
              <a:extLst>
                <a:ext uri="{FF2B5EF4-FFF2-40B4-BE49-F238E27FC236}">
                  <a16:creationId xmlns:a16="http://schemas.microsoft.com/office/drawing/2014/main" id="{A75CF87A-840D-E338-C174-0FB1120768FC}"/>
                </a:ext>
              </a:extLst>
            </p:cNvPr>
            <p:cNvSpPr>
              <a:spLocks/>
            </p:cNvSpPr>
            <p:nvPr>
              <p:custDataLst>
                <p:tags r:id="rId4"/>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2</a:t>
              </a:r>
            </a:p>
          </p:txBody>
        </p:sp>
      </p:grpSp>
      <p:sp>
        <p:nvSpPr>
          <p:cNvPr id="83975" name="Rectangle 12">
            <a:extLst>
              <a:ext uri="{FF2B5EF4-FFF2-40B4-BE49-F238E27FC236}">
                <a16:creationId xmlns:a16="http://schemas.microsoft.com/office/drawing/2014/main" id="{DB3E658A-F8D8-A20B-0EA4-50EED4BFBA30}"/>
              </a:ext>
            </a:extLst>
          </p:cNvPr>
          <p:cNvSpPr>
            <a:spLocks/>
          </p:cNvSpPr>
          <p:nvPr>
            <p:custDataLst>
              <p:tags r:id="rId2"/>
            </p:custDataLst>
          </p:nvPr>
        </p:nvSpPr>
        <p:spPr bwMode="auto">
          <a:xfrm>
            <a:off x="395288" y="76200"/>
            <a:ext cx="868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GB" altLang="en-US" sz="3500">
                <a:solidFill>
                  <a:schemeClr val="tx2"/>
                </a:solidFill>
              </a:rPr>
              <a:t>Authentication – Are you who you claim to be?</a:t>
            </a:r>
          </a:p>
        </p:txBody>
      </p:sp>
      <p:sp>
        <p:nvSpPr>
          <p:cNvPr id="83976" name="Rounded Rectangle 3">
            <a:extLst>
              <a:ext uri="{FF2B5EF4-FFF2-40B4-BE49-F238E27FC236}">
                <a16:creationId xmlns:a16="http://schemas.microsoft.com/office/drawing/2014/main" id="{46DA0DAF-EA03-E99F-B898-0E8434BA8BFB}"/>
              </a:ext>
            </a:extLst>
          </p:cNvPr>
          <p:cNvSpPr>
            <a:spLocks noChangeArrowheads="1"/>
          </p:cNvSpPr>
          <p:nvPr/>
        </p:nvSpPr>
        <p:spPr bwMode="auto">
          <a:xfrm>
            <a:off x="755650" y="5487988"/>
            <a:ext cx="7632700" cy="533400"/>
          </a:xfrm>
          <a:prstGeom prst="roundRect">
            <a:avLst>
              <a:gd name="adj" fmla="val 16667"/>
            </a:avLst>
          </a:prstGeom>
          <a:solidFill>
            <a:schemeClr val="bg2"/>
          </a:solidFill>
          <a:ln w="25400" algn="ctr">
            <a:solidFill>
              <a:srgbClr val="5C5C5C"/>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i="1"/>
              <a:t>ID Verification is a key process in most forms of public service delivery</a:t>
            </a:r>
          </a:p>
        </p:txBody>
      </p:sp>
    </p:spTree>
    <p:extLst>
      <p:ext uri="{BB962C8B-B14F-4D97-AF65-F5344CB8AC3E}">
        <p14:creationId xmlns:p14="http://schemas.microsoft.com/office/powerpoint/2010/main" val="308058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B3750-9B63-71BA-784A-32C1A3B98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C7A16-4AD6-4EEB-15B6-75B8E95E0353}"/>
              </a:ext>
            </a:extLst>
          </p:cNvPr>
          <p:cNvSpPr>
            <a:spLocks noGrp="1"/>
          </p:cNvSpPr>
          <p:nvPr>
            <p:ph type="title"/>
          </p:nvPr>
        </p:nvSpPr>
        <p:spPr/>
        <p:txBody>
          <a:bodyPr/>
          <a:lstStyle/>
          <a:p>
            <a:pPr eaLnBrk="1" hangingPunct="1">
              <a:defRPr/>
            </a:pPr>
            <a:r>
              <a:rPr lang="en-US" dirty="0"/>
              <a:t>Authentication</a:t>
            </a:r>
            <a:endParaRPr lang="en-US" cap="none" dirty="0"/>
          </a:p>
        </p:txBody>
      </p:sp>
    </p:spTree>
    <p:extLst>
      <p:ext uri="{BB962C8B-B14F-4D97-AF65-F5344CB8AC3E}">
        <p14:creationId xmlns:p14="http://schemas.microsoft.com/office/powerpoint/2010/main" val="414916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3AF23-59F3-006C-63B4-51503770E6B6}"/>
            </a:ext>
          </a:extLst>
        </p:cNvPr>
        <p:cNvGrpSpPr/>
        <p:nvPr/>
      </p:nvGrpSpPr>
      <p:grpSpPr>
        <a:xfrm>
          <a:off x="0" y="0"/>
          <a:ext cx="0" cy="0"/>
          <a:chOff x="0" y="0"/>
          <a:chExt cx="0" cy="0"/>
        </a:xfrm>
      </p:grpSpPr>
      <p:sp>
        <p:nvSpPr>
          <p:cNvPr id="86017" name="AutoShape 2" descr="http://t1.gstatic.com/images?q=tbn:ANd9GcS9pXb0FRwQ_kD3EiyNHHdVx0neaGNxyOpVUzs_mxekIS1q8Z0&amp;t=1&amp;usg=__6Zpi8wTc3t0CK5Z_YARsAVh4EyM=">
            <a:extLst>
              <a:ext uri="{FF2B5EF4-FFF2-40B4-BE49-F238E27FC236}">
                <a16:creationId xmlns:a16="http://schemas.microsoft.com/office/drawing/2014/main" id="{EBF0F109-3929-9A7F-8539-4A409D3591A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pic>
        <p:nvPicPr>
          <p:cNvPr id="86018" name="Picture 4" descr="fingerprint - images.jpg">
            <a:extLst>
              <a:ext uri="{FF2B5EF4-FFF2-40B4-BE49-F238E27FC236}">
                <a16:creationId xmlns:a16="http://schemas.microsoft.com/office/drawing/2014/main" id="{3A17CCB4-C682-60D3-3DEF-8BE8FA7AA01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2138" y="1268413"/>
            <a:ext cx="1143000" cy="1143000"/>
          </a:xfrm>
          <a:prstGeom prst="rect">
            <a:avLst/>
          </a:prstGeom>
          <a:solidFill>
            <a:schemeClr val="bg1"/>
          </a:solidFill>
          <a:ln w="25400" algn="ctr">
            <a:solidFill>
              <a:schemeClr val="accent1"/>
            </a:solidFill>
            <a:miter lim="800000"/>
            <a:headEnd/>
            <a:tailEnd/>
          </a:ln>
        </p:spPr>
      </p:pic>
      <p:pic>
        <p:nvPicPr>
          <p:cNvPr id="86019" name="Picture 5" descr="sampleiris4">
            <a:extLst>
              <a:ext uri="{FF2B5EF4-FFF2-40B4-BE49-F238E27FC236}">
                <a16:creationId xmlns:a16="http://schemas.microsoft.com/office/drawing/2014/main" id="{F65BE859-B7C1-08DD-61E2-9335BFF143AE}"/>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05325" y="1268413"/>
            <a:ext cx="1143000" cy="1143000"/>
          </a:xfrm>
          <a:prstGeom prst="rect">
            <a:avLst/>
          </a:prstGeom>
          <a:solidFill>
            <a:schemeClr val="bg1"/>
          </a:solidFill>
          <a:ln w="25400">
            <a:solidFill>
              <a:schemeClr val="accent1"/>
            </a:solidFill>
            <a:miter lim="800000"/>
            <a:headEnd/>
            <a:tailEnd/>
          </a:ln>
        </p:spPr>
      </p:pic>
      <p:pic>
        <p:nvPicPr>
          <p:cNvPr id="86020" name="Picture 2">
            <a:extLst>
              <a:ext uri="{FF2B5EF4-FFF2-40B4-BE49-F238E27FC236}">
                <a16:creationId xmlns:a16="http://schemas.microsoft.com/office/drawing/2014/main" id="{D6CF99D2-8081-D2CC-5968-3FDFA19DE9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5095" t="56062" r="6779" b="31560"/>
          <a:stretch>
            <a:fillRect/>
          </a:stretch>
        </p:blipFill>
        <p:spPr bwMode="auto">
          <a:xfrm>
            <a:off x="250825" y="3136900"/>
            <a:ext cx="1873250" cy="647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6021" name="Picture 1">
            <a:extLst>
              <a:ext uri="{FF2B5EF4-FFF2-40B4-BE49-F238E27FC236}">
                <a16:creationId xmlns:a16="http://schemas.microsoft.com/office/drawing/2014/main" id="{6ECF6E28-9B72-6D3E-6FA0-EB4E09A62C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313" y="2271713"/>
            <a:ext cx="127158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TextBox 18">
            <a:extLst>
              <a:ext uri="{FF2B5EF4-FFF2-40B4-BE49-F238E27FC236}">
                <a16:creationId xmlns:a16="http://schemas.microsoft.com/office/drawing/2014/main" id="{AAD23253-5ED8-79EF-8577-EDB52B2B0384}"/>
              </a:ext>
            </a:extLst>
          </p:cNvPr>
          <p:cNvSpPr txBox="1">
            <a:spLocks noChangeArrowheads="1"/>
          </p:cNvSpPr>
          <p:nvPr/>
        </p:nvSpPr>
        <p:spPr bwMode="auto">
          <a:xfrm>
            <a:off x="6948488" y="2060575"/>
            <a:ext cx="17272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t>YES </a:t>
            </a:r>
          </a:p>
          <a:p>
            <a:pPr eaLnBrk="1" hangingPunct="1">
              <a:spcBef>
                <a:spcPct val="0"/>
              </a:spcBef>
              <a:buFontTx/>
              <a:buNone/>
            </a:pPr>
            <a:r>
              <a:rPr lang="en-US" altLang="en-US"/>
              <a:t>  OR</a:t>
            </a:r>
            <a:r>
              <a:rPr lang="en-US" altLang="en-US" sz="5400"/>
              <a:t> </a:t>
            </a:r>
          </a:p>
          <a:p>
            <a:pPr eaLnBrk="1" hangingPunct="1">
              <a:spcBef>
                <a:spcPct val="0"/>
              </a:spcBef>
              <a:buFontTx/>
              <a:buNone/>
            </a:pPr>
            <a:r>
              <a:rPr lang="en-US" altLang="en-US" sz="5400"/>
              <a:t>NO</a:t>
            </a:r>
            <a:endParaRPr lang="en-IN" altLang="en-US" sz="5400"/>
          </a:p>
        </p:txBody>
      </p:sp>
      <p:sp>
        <p:nvSpPr>
          <p:cNvPr id="86023" name="TextBox 14">
            <a:extLst>
              <a:ext uri="{FF2B5EF4-FFF2-40B4-BE49-F238E27FC236}">
                <a16:creationId xmlns:a16="http://schemas.microsoft.com/office/drawing/2014/main" id="{3182135A-9B2C-3301-96FF-DFEB941E8C33}"/>
              </a:ext>
            </a:extLst>
          </p:cNvPr>
          <p:cNvSpPr txBox="1">
            <a:spLocks noChangeArrowheads="1"/>
          </p:cNvSpPr>
          <p:nvPr/>
        </p:nvSpPr>
        <p:spPr bwMode="auto">
          <a:xfrm>
            <a:off x="3059113" y="5030788"/>
            <a:ext cx="3168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a:t>Any or All</a:t>
            </a:r>
          </a:p>
        </p:txBody>
      </p:sp>
      <p:grpSp>
        <p:nvGrpSpPr>
          <p:cNvPr id="86024" name="Group 14">
            <a:extLst>
              <a:ext uri="{FF2B5EF4-FFF2-40B4-BE49-F238E27FC236}">
                <a16:creationId xmlns:a16="http://schemas.microsoft.com/office/drawing/2014/main" id="{90D59584-7D5F-324F-4EF9-039440F28CBF}"/>
              </a:ext>
            </a:extLst>
          </p:cNvPr>
          <p:cNvGrpSpPr>
            <a:grpSpLocks/>
          </p:cNvGrpSpPr>
          <p:nvPr>
            <p:custDataLst>
              <p:tags r:id="rId1"/>
            </p:custDataLst>
          </p:nvPr>
        </p:nvGrpSpPr>
        <p:grpSpPr bwMode="auto">
          <a:xfrm>
            <a:off x="0" y="0"/>
            <a:ext cx="317500" cy="762000"/>
            <a:chOff x="1240" y="1968"/>
            <a:chExt cx="960" cy="960"/>
          </a:xfrm>
        </p:grpSpPr>
        <p:sp>
          <p:nvSpPr>
            <p:cNvPr id="86034" name="Rectangle 15">
              <a:extLst>
                <a:ext uri="{FF2B5EF4-FFF2-40B4-BE49-F238E27FC236}">
                  <a16:creationId xmlns:a16="http://schemas.microsoft.com/office/drawing/2014/main" id="{9F3ED95F-817B-F593-1CC0-9D5398A961B0}"/>
                </a:ext>
              </a:extLst>
            </p:cNvPr>
            <p:cNvSpPr>
              <a:spLocks noChangeArrowheads="1"/>
            </p:cNvSpPr>
            <p:nvPr>
              <p:custDataLst>
                <p:tags r:id="rId9"/>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6035" name="Text Placeholder 2">
              <a:extLst>
                <a:ext uri="{FF2B5EF4-FFF2-40B4-BE49-F238E27FC236}">
                  <a16:creationId xmlns:a16="http://schemas.microsoft.com/office/drawing/2014/main" id="{47665556-8D84-3EE7-71B4-FCD0206F569C}"/>
                </a:ext>
              </a:extLst>
            </p:cNvPr>
            <p:cNvSpPr>
              <a:spLocks/>
            </p:cNvSpPr>
            <p:nvPr>
              <p:custDataLst>
                <p:tags r:id="rId10"/>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2</a:t>
              </a:r>
            </a:p>
          </p:txBody>
        </p:sp>
      </p:grpSp>
      <p:sp>
        <p:nvSpPr>
          <p:cNvPr id="86025" name="Rectangle 17">
            <a:extLst>
              <a:ext uri="{FF2B5EF4-FFF2-40B4-BE49-F238E27FC236}">
                <a16:creationId xmlns:a16="http://schemas.microsoft.com/office/drawing/2014/main" id="{BF87732A-53D5-0869-B6AB-01824B7829A0}"/>
              </a:ext>
            </a:extLst>
          </p:cNvPr>
          <p:cNvSpPr>
            <a:spLocks/>
          </p:cNvSpPr>
          <p:nvPr>
            <p:custDataLst>
              <p:tags r:id="rId2"/>
            </p:custDataLst>
          </p:nvPr>
        </p:nvSpPr>
        <p:spPr bwMode="auto">
          <a:xfrm>
            <a:off x="395288" y="76200"/>
            <a:ext cx="8686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GB" altLang="en-US">
                <a:solidFill>
                  <a:schemeClr val="tx2"/>
                </a:solidFill>
              </a:rPr>
              <a:t>Aadhaar authentication supports multiple modes</a:t>
            </a:r>
          </a:p>
        </p:txBody>
      </p:sp>
      <p:sp>
        <p:nvSpPr>
          <p:cNvPr id="18" name="Plus 17">
            <a:extLst>
              <a:ext uri="{FF2B5EF4-FFF2-40B4-BE49-F238E27FC236}">
                <a16:creationId xmlns:a16="http://schemas.microsoft.com/office/drawing/2014/main" id="{2BE8485F-6BCE-ABD2-F0F0-35F351E04E44}"/>
              </a:ext>
            </a:extLst>
          </p:cNvPr>
          <p:cNvSpPr/>
          <p:nvPr/>
        </p:nvSpPr>
        <p:spPr>
          <a:xfrm>
            <a:off x="2268538" y="3103563"/>
            <a:ext cx="503237" cy="5762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dirty="0"/>
          </a:p>
        </p:txBody>
      </p:sp>
      <p:sp>
        <p:nvSpPr>
          <p:cNvPr id="20" name="Equal 19">
            <a:extLst>
              <a:ext uri="{FF2B5EF4-FFF2-40B4-BE49-F238E27FC236}">
                <a16:creationId xmlns:a16="http://schemas.microsoft.com/office/drawing/2014/main" id="{73045597-16FC-DF56-00BD-C8BE7A11ECAC}"/>
              </a:ext>
            </a:extLst>
          </p:cNvPr>
          <p:cNvSpPr/>
          <p:nvPr/>
        </p:nvSpPr>
        <p:spPr>
          <a:xfrm>
            <a:off x="6011863" y="3175000"/>
            <a:ext cx="576262" cy="4333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dirty="0">
              <a:solidFill>
                <a:schemeClr val="tx1"/>
              </a:solidFill>
            </a:endParaRPr>
          </a:p>
        </p:txBody>
      </p:sp>
      <p:grpSp>
        <p:nvGrpSpPr>
          <p:cNvPr id="86028" name="Group 23">
            <a:extLst>
              <a:ext uri="{FF2B5EF4-FFF2-40B4-BE49-F238E27FC236}">
                <a16:creationId xmlns:a16="http://schemas.microsoft.com/office/drawing/2014/main" id="{D8D9CB7E-92BC-FD31-A745-7FC0128D8689}"/>
              </a:ext>
            </a:extLst>
          </p:cNvPr>
          <p:cNvGrpSpPr>
            <a:grpSpLocks/>
          </p:cNvGrpSpPr>
          <p:nvPr>
            <p:custDataLst>
              <p:tags r:id="rId3"/>
            </p:custDataLst>
          </p:nvPr>
        </p:nvGrpSpPr>
        <p:grpSpPr bwMode="auto">
          <a:xfrm>
            <a:off x="3121025" y="2632075"/>
            <a:ext cx="2530475" cy="1079500"/>
            <a:chOff x="1240" y="1968"/>
            <a:chExt cx="960" cy="960"/>
          </a:xfrm>
        </p:grpSpPr>
        <p:sp>
          <p:nvSpPr>
            <p:cNvPr id="86032" name="Rectangle 20">
              <a:extLst>
                <a:ext uri="{FF2B5EF4-FFF2-40B4-BE49-F238E27FC236}">
                  <a16:creationId xmlns:a16="http://schemas.microsoft.com/office/drawing/2014/main" id="{00501B4B-3619-7F48-A405-3F80075EEA8B}"/>
                </a:ext>
              </a:extLst>
            </p:cNvPr>
            <p:cNvSpPr>
              <a:spLocks noChangeArrowheads="1"/>
            </p:cNvSpPr>
            <p:nvPr>
              <p:custDataLst>
                <p:tags r:id="rId7"/>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6033" name="Text Placeholder 2">
              <a:extLst>
                <a:ext uri="{FF2B5EF4-FFF2-40B4-BE49-F238E27FC236}">
                  <a16:creationId xmlns:a16="http://schemas.microsoft.com/office/drawing/2014/main" id="{8E4ED9F3-1BFF-3D63-3D38-39A5C5C3EA31}"/>
                </a:ext>
              </a:extLst>
            </p:cNvPr>
            <p:cNvSpPr>
              <a:spLocks/>
            </p:cNvSpPr>
            <p:nvPr>
              <p:custDataLst>
                <p:tags r:id="rId8"/>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a:solidFill>
                    <a:schemeClr val="bg1"/>
                  </a:solidFill>
                </a:rPr>
                <a:t>Demographic</a:t>
              </a:r>
            </a:p>
            <a:p>
              <a:pPr eaLnBrk="1" hangingPunct="1">
                <a:buFont typeface="Arial" panose="020B0604020202020204" pitchFamily="34" charset="0"/>
                <a:buNone/>
              </a:pPr>
              <a:r>
                <a:rPr lang="en-US" altLang="en-US" sz="1800">
                  <a:solidFill>
                    <a:schemeClr val="bg1"/>
                  </a:solidFill>
                </a:rPr>
                <a:t>Name, Gender, DOB, Address</a:t>
              </a:r>
              <a:endParaRPr lang="en-IN" altLang="en-US" sz="1800">
                <a:solidFill>
                  <a:schemeClr val="bg1"/>
                </a:solidFill>
              </a:endParaRPr>
            </a:p>
          </p:txBody>
        </p:sp>
      </p:grpSp>
      <p:grpSp>
        <p:nvGrpSpPr>
          <p:cNvPr id="86029" name="Group 24">
            <a:extLst>
              <a:ext uri="{FF2B5EF4-FFF2-40B4-BE49-F238E27FC236}">
                <a16:creationId xmlns:a16="http://schemas.microsoft.com/office/drawing/2014/main" id="{76EA25A7-82A9-F8FA-DDD5-B1BB5A056171}"/>
              </a:ext>
            </a:extLst>
          </p:cNvPr>
          <p:cNvGrpSpPr>
            <a:grpSpLocks/>
          </p:cNvGrpSpPr>
          <p:nvPr>
            <p:custDataLst>
              <p:tags r:id="rId4"/>
            </p:custDataLst>
          </p:nvPr>
        </p:nvGrpSpPr>
        <p:grpSpPr bwMode="auto">
          <a:xfrm>
            <a:off x="3121025" y="3862388"/>
            <a:ext cx="2530475" cy="1079500"/>
            <a:chOff x="1240" y="1968"/>
            <a:chExt cx="960" cy="960"/>
          </a:xfrm>
        </p:grpSpPr>
        <p:sp>
          <p:nvSpPr>
            <p:cNvPr id="86030" name="Rectangle 25">
              <a:extLst>
                <a:ext uri="{FF2B5EF4-FFF2-40B4-BE49-F238E27FC236}">
                  <a16:creationId xmlns:a16="http://schemas.microsoft.com/office/drawing/2014/main" id="{2F4C8D93-C8AC-F18C-1D27-C82C1B24933F}"/>
                </a:ext>
              </a:extLst>
            </p:cNvPr>
            <p:cNvSpPr>
              <a:spLocks noChangeArrowheads="1"/>
            </p:cNvSpPr>
            <p:nvPr>
              <p:custDataLst>
                <p:tags r:id="rId5"/>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6031" name="Text Placeholder 2">
              <a:extLst>
                <a:ext uri="{FF2B5EF4-FFF2-40B4-BE49-F238E27FC236}">
                  <a16:creationId xmlns:a16="http://schemas.microsoft.com/office/drawing/2014/main" id="{39BA7E7F-FD60-B1E8-0E25-A511378419D1}"/>
                </a:ext>
              </a:extLst>
            </p:cNvPr>
            <p:cNvSpPr>
              <a:spLocks/>
            </p:cNvSpPr>
            <p:nvPr>
              <p:custDataLst>
                <p:tags r:id="rId6"/>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6000">
                  <a:solidFill>
                    <a:schemeClr val="bg1"/>
                  </a:solidFill>
                </a:rPr>
                <a:t>PIN</a:t>
              </a:r>
              <a:endParaRPr lang="en-IN" altLang="en-US" sz="6000">
                <a:solidFill>
                  <a:schemeClr val="bg1"/>
                </a:solidFill>
              </a:endParaRPr>
            </a:p>
          </p:txBody>
        </p:sp>
      </p:grpSp>
    </p:spTree>
    <p:extLst>
      <p:ext uri="{BB962C8B-B14F-4D97-AF65-F5344CB8AC3E}">
        <p14:creationId xmlns:p14="http://schemas.microsoft.com/office/powerpoint/2010/main" val="36670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77EF8-0851-4F70-CCBF-4311E79294A9}"/>
            </a:ext>
          </a:extLst>
        </p:cNvPr>
        <p:cNvGrpSpPr/>
        <p:nvPr/>
      </p:nvGrpSpPr>
      <p:grpSpPr>
        <a:xfrm>
          <a:off x="0" y="0"/>
          <a:ext cx="0" cy="0"/>
          <a:chOff x="0" y="0"/>
          <a:chExt cx="0" cy="0"/>
        </a:xfrm>
      </p:grpSpPr>
      <p:pic>
        <p:nvPicPr>
          <p:cNvPr id="90113" name="Picture 2" descr="C:\Users\shankar.maruwada\Pictures\2010-09-24\IMG_9990 (Small).JPG">
            <a:extLst>
              <a:ext uri="{FF2B5EF4-FFF2-40B4-BE49-F238E27FC236}">
                <a16:creationId xmlns:a16="http://schemas.microsoft.com/office/drawing/2014/main" id="{5C91C09D-F80D-1378-DAE6-D3918EC145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1220788"/>
            <a:ext cx="69723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4" name="Group 4">
            <a:extLst>
              <a:ext uri="{FF2B5EF4-FFF2-40B4-BE49-F238E27FC236}">
                <a16:creationId xmlns:a16="http://schemas.microsoft.com/office/drawing/2014/main" id="{4DF1D59B-FA4B-D873-3A59-C9BF5E2CC9A4}"/>
              </a:ext>
            </a:extLst>
          </p:cNvPr>
          <p:cNvGrpSpPr>
            <a:grpSpLocks/>
          </p:cNvGrpSpPr>
          <p:nvPr>
            <p:custDataLst>
              <p:tags r:id="rId1"/>
            </p:custDataLst>
          </p:nvPr>
        </p:nvGrpSpPr>
        <p:grpSpPr bwMode="auto">
          <a:xfrm>
            <a:off x="0" y="0"/>
            <a:ext cx="317500" cy="762000"/>
            <a:chOff x="1240" y="1968"/>
            <a:chExt cx="960" cy="960"/>
          </a:xfrm>
        </p:grpSpPr>
        <p:sp>
          <p:nvSpPr>
            <p:cNvPr id="90116" name="Rectangle 5">
              <a:extLst>
                <a:ext uri="{FF2B5EF4-FFF2-40B4-BE49-F238E27FC236}">
                  <a16:creationId xmlns:a16="http://schemas.microsoft.com/office/drawing/2014/main" id="{4AFA93F2-75D7-6CDA-2B86-C30B97CCF3FF}"/>
                </a:ext>
              </a:extLst>
            </p:cNvPr>
            <p:cNvSpPr>
              <a:spLocks noChangeArrowheads="1"/>
            </p:cNvSpPr>
            <p:nvPr>
              <p:custDataLst>
                <p:tags r:id="rId3"/>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0117" name="Text Placeholder 2">
              <a:extLst>
                <a:ext uri="{FF2B5EF4-FFF2-40B4-BE49-F238E27FC236}">
                  <a16:creationId xmlns:a16="http://schemas.microsoft.com/office/drawing/2014/main" id="{E012D80A-F234-2EA4-13C4-0EB1F376F2C0}"/>
                </a:ext>
              </a:extLst>
            </p:cNvPr>
            <p:cNvSpPr>
              <a:spLocks/>
            </p:cNvSpPr>
            <p:nvPr>
              <p:custDataLst>
                <p:tags r:id="rId4"/>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2</a:t>
              </a:r>
            </a:p>
          </p:txBody>
        </p:sp>
      </p:grpSp>
      <p:sp>
        <p:nvSpPr>
          <p:cNvPr id="90115" name="Rectangle 7">
            <a:extLst>
              <a:ext uri="{FF2B5EF4-FFF2-40B4-BE49-F238E27FC236}">
                <a16:creationId xmlns:a16="http://schemas.microsoft.com/office/drawing/2014/main" id="{47D18C04-E90A-3B23-840E-66F36FDBA81D}"/>
              </a:ext>
            </a:extLst>
          </p:cNvPr>
          <p:cNvSpPr>
            <a:spLocks/>
          </p:cNvSpPr>
          <p:nvPr>
            <p:custDataLst>
              <p:tags r:id="rId2"/>
            </p:custDataLst>
          </p:nvPr>
        </p:nvSpPr>
        <p:spPr bwMode="auto">
          <a:xfrm>
            <a:off x="395288" y="76200"/>
            <a:ext cx="86868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GB" altLang="en-US" sz="4400">
                <a:solidFill>
                  <a:schemeClr val="tx2"/>
                </a:solidFill>
              </a:rPr>
              <a:t>Fingerprint Authentication </a:t>
            </a:r>
          </a:p>
        </p:txBody>
      </p:sp>
    </p:spTree>
    <p:extLst>
      <p:ext uri="{BB962C8B-B14F-4D97-AF65-F5344CB8AC3E}">
        <p14:creationId xmlns:p14="http://schemas.microsoft.com/office/powerpoint/2010/main" val="361093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11CC5-EC72-CAAE-91CB-B2E8EC0B8F90}"/>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BA71BD0-6590-4718-18A2-AF3A7D57E8C3}"/>
              </a:ext>
            </a:extLst>
          </p:cNvPr>
          <p:cNvGraphicFramePr/>
          <p:nvPr/>
        </p:nvGraphicFramePr>
        <p:xfrm>
          <a:off x="457200" y="1194619"/>
          <a:ext cx="8229600" cy="48374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92162" name="Group 7">
            <a:extLst>
              <a:ext uri="{FF2B5EF4-FFF2-40B4-BE49-F238E27FC236}">
                <a16:creationId xmlns:a16="http://schemas.microsoft.com/office/drawing/2014/main" id="{76437124-8705-7D30-2C00-5A2B73252015}"/>
              </a:ext>
            </a:extLst>
          </p:cNvPr>
          <p:cNvGrpSpPr>
            <a:grpSpLocks/>
          </p:cNvGrpSpPr>
          <p:nvPr>
            <p:custDataLst>
              <p:tags r:id="rId1"/>
            </p:custDataLst>
          </p:nvPr>
        </p:nvGrpSpPr>
        <p:grpSpPr bwMode="auto">
          <a:xfrm>
            <a:off x="0" y="0"/>
            <a:ext cx="317500" cy="838200"/>
            <a:chOff x="1240" y="1968"/>
            <a:chExt cx="960" cy="960"/>
          </a:xfrm>
        </p:grpSpPr>
        <p:sp>
          <p:nvSpPr>
            <p:cNvPr id="92165" name="Rectangle 8">
              <a:extLst>
                <a:ext uri="{FF2B5EF4-FFF2-40B4-BE49-F238E27FC236}">
                  <a16:creationId xmlns:a16="http://schemas.microsoft.com/office/drawing/2014/main" id="{45A4D02B-3F00-F882-5BF0-1DFF36CB846A}"/>
                </a:ext>
              </a:extLst>
            </p:cNvPr>
            <p:cNvSpPr>
              <a:spLocks noChangeArrowheads="1"/>
            </p:cNvSpPr>
            <p:nvPr>
              <p:custDataLst>
                <p:tags r:id="rId2"/>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p>
          </p:txBody>
        </p:sp>
        <p:sp>
          <p:nvSpPr>
            <p:cNvPr id="92166" name="Text Placeholder 2">
              <a:extLst>
                <a:ext uri="{FF2B5EF4-FFF2-40B4-BE49-F238E27FC236}">
                  <a16:creationId xmlns:a16="http://schemas.microsoft.com/office/drawing/2014/main" id="{60CFDD09-D0CC-F4D9-F9C2-F7E250CD2420}"/>
                </a:ext>
              </a:extLst>
            </p:cNvPr>
            <p:cNvSpPr>
              <a:spLocks/>
            </p:cNvSpPr>
            <p:nvPr>
              <p:custDataLst>
                <p:tags r:id="rId3"/>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180975" indent="-1809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IN" altLang="en-US" b="1">
                  <a:solidFill>
                    <a:schemeClr val="bg1"/>
                  </a:solidFill>
                </a:rPr>
                <a:t>1</a:t>
              </a:r>
            </a:p>
          </p:txBody>
        </p:sp>
      </p:grpSp>
      <p:sp>
        <p:nvSpPr>
          <p:cNvPr id="7" name="Rectangle 2">
            <a:extLst>
              <a:ext uri="{FF2B5EF4-FFF2-40B4-BE49-F238E27FC236}">
                <a16:creationId xmlns:a16="http://schemas.microsoft.com/office/drawing/2014/main" id="{7DE36949-DF41-F439-9D65-B0F29DEED2EC}"/>
              </a:ext>
            </a:extLst>
          </p:cNvPr>
          <p:cNvSpPr txBox="1">
            <a:spLocks/>
          </p:cNvSpPr>
          <p:nvPr/>
        </p:nvSpPr>
        <p:spPr bwMode="auto">
          <a:xfrm>
            <a:off x="381000" y="381000"/>
            <a:ext cx="8229600" cy="615950"/>
          </a:xfrm>
          <a:prstGeom prst="rect">
            <a:avLst/>
          </a:prstGeom>
          <a:noFill/>
          <a:ln w="9525">
            <a:noFill/>
            <a:miter lim="800000"/>
            <a:headEnd/>
            <a:tailEnd/>
          </a:ln>
        </p:spPr>
        <p:txBody>
          <a:bodyPr lIns="0" tIns="0" rIns="0" bIns="0">
            <a:spAutoFit/>
          </a:bodyPr>
          <a:lstStyle/>
          <a:p>
            <a:pPr defTabSz="895350" fontAlgn="auto">
              <a:spcBef>
                <a:spcPts val="0"/>
              </a:spcBef>
              <a:spcAft>
                <a:spcPts val="0"/>
              </a:spcAft>
              <a:defRPr/>
            </a:pPr>
            <a:r>
              <a:rPr lang="en-GB" sz="4000" b="1" dirty="0">
                <a:solidFill>
                  <a:srgbClr val="1F497D"/>
                </a:solidFill>
                <a:latin typeface="Arial"/>
                <a:ea typeface="+mj-ea"/>
                <a:cs typeface="+mj-cs"/>
              </a:rPr>
              <a:t>Benefits of Unique IDs</a:t>
            </a:r>
          </a:p>
        </p:txBody>
      </p:sp>
      <p:sp>
        <p:nvSpPr>
          <p:cNvPr id="92164" name="Slide Number Placeholder 7">
            <a:extLst>
              <a:ext uri="{FF2B5EF4-FFF2-40B4-BE49-F238E27FC236}">
                <a16:creationId xmlns:a16="http://schemas.microsoft.com/office/drawing/2014/main" id="{D5374483-B215-6400-5340-33EE71A6CFB8}"/>
              </a:ext>
            </a:extLst>
          </p:cNvPr>
          <p:cNvSpPr>
            <a:spLocks noGrp="1" noChangeArrowheads="1"/>
          </p:cNvSpPr>
          <p:nvPr>
            <p:ph type="sldNum" sz="quarter" idx="11"/>
          </p:nvPr>
        </p:nvSpPr>
        <p:spPr bwMode="auto">
          <a:xfrm>
            <a:off x="5638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56F67B-DEB1-014D-ABDE-0D643EB7BA50}" type="slidenum">
              <a:rPr lang="en-US" altLang="en-US" sz="1200">
                <a:solidFill>
                  <a:srgbClr val="898989"/>
                </a:solidFill>
              </a:rPr>
              <a:pPr>
                <a:spcBef>
                  <a:spcPct val="0"/>
                </a:spcBef>
                <a:buFontTx/>
                <a:buNone/>
              </a:pPr>
              <a:t>26</a:t>
            </a:fld>
            <a:endParaRPr lang="en-US" altLang="en-US" sz="1200">
              <a:solidFill>
                <a:srgbClr val="898989"/>
              </a:solidFill>
            </a:endParaRPr>
          </a:p>
        </p:txBody>
      </p:sp>
    </p:spTree>
    <p:extLst>
      <p:ext uri="{BB962C8B-B14F-4D97-AF65-F5344CB8AC3E}">
        <p14:creationId xmlns:p14="http://schemas.microsoft.com/office/powerpoint/2010/main" val="2359301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DF9CB-9BE7-956A-FB07-6D93F7EE994D}"/>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CB0EB27-8614-F48D-630D-0683DE582C55}"/>
              </a:ext>
            </a:extLst>
          </p:cNvPr>
          <p:cNvGraphicFramePr/>
          <p:nvPr/>
        </p:nvGraphicFramePr>
        <p:xfrm>
          <a:off x="693174" y="1219200"/>
          <a:ext cx="7993625" cy="48710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94210" name="Group 7">
            <a:extLst>
              <a:ext uri="{FF2B5EF4-FFF2-40B4-BE49-F238E27FC236}">
                <a16:creationId xmlns:a16="http://schemas.microsoft.com/office/drawing/2014/main" id="{E3E0677D-7474-5E40-CA83-63BBDA8D8C18}"/>
              </a:ext>
            </a:extLst>
          </p:cNvPr>
          <p:cNvGrpSpPr>
            <a:grpSpLocks/>
          </p:cNvGrpSpPr>
          <p:nvPr>
            <p:custDataLst>
              <p:tags r:id="rId1"/>
            </p:custDataLst>
          </p:nvPr>
        </p:nvGrpSpPr>
        <p:grpSpPr bwMode="auto">
          <a:xfrm>
            <a:off x="0" y="0"/>
            <a:ext cx="317500" cy="838200"/>
            <a:chOff x="1240" y="1968"/>
            <a:chExt cx="960" cy="960"/>
          </a:xfrm>
        </p:grpSpPr>
        <p:sp>
          <p:nvSpPr>
            <p:cNvPr id="94213" name="Rectangle 8">
              <a:extLst>
                <a:ext uri="{FF2B5EF4-FFF2-40B4-BE49-F238E27FC236}">
                  <a16:creationId xmlns:a16="http://schemas.microsoft.com/office/drawing/2014/main" id="{75D6BEB6-9567-8975-FCA5-29C7028F9588}"/>
                </a:ext>
              </a:extLst>
            </p:cNvPr>
            <p:cNvSpPr>
              <a:spLocks noChangeArrowheads="1"/>
            </p:cNvSpPr>
            <p:nvPr>
              <p:custDataLst>
                <p:tags r:id="rId2"/>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p>
          </p:txBody>
        </p:sp>
        <p:sp>
          <p:nvSpPr>
            <p:cNvPr id="94214" name="Text Placeholder 2">
              <a:extLst>
                <a:ext uri="{FF2B5EF4-FFF2-40B4-BE49-F238E27FC236}">
                  <a16:creationId xmlns:a16="http://schemas.microsoft.com/office/drawing/2014/main" id="{E834E935-9095-9822-31BD-C21316EFDFA5}"/>
                </a:ext>
              </a:extLst>
            </p:cNvPr>
            <p:cNvSpPr>
              <a:spLocks/>
            </p:cNvSpPr>
            <p:nvPr>
              <p:custDataLst>
                <p:tags r:id="rId3"/>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180975" indent="-1809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IN" altLang="en-US" b="1">
                  <a:solidFill>
                    <a:schemeClr val="bg1"/>
                  </a:solidFill>
                </a:rPr>
                <a:t>1</a:t>
              </a:r>
            </a:p>
          </p:txBody>
        </p:sp>
      </p:grpSp>
      <p:sp>
        <p:nvSpPr>
          <p:cNvPr id="8" name="Rectangle 2">
            <a:extLst>
              <a:ext uri="{FF2B5EF4-FFF2-40B4-BE49-F238E27FC236}">
                <a16:creationId xmlns:a16="http://schemas.microsoft.com/office/drawing/2014/main" id="{184907B7-39A7-7254-5FB5-23B93FD0D509}"/>
              </a:ext>
            </a:extLst>
          </p:cNvPr>
          <p:cNvSpPr txBox="1">
            <a:spLocks/>
          </p:cNvSpPr>
          <p:nvPr/>
        </p:nvSpPr>
        <p:spPr bwMode="auto">
          <a:xfrm>
            <a:off x="457200" y="381000"/>
            <a:ext cx="8229600" cy="615950"/>
          </a:xfrm>
          <a:prstGeom prst="rect">
            <a:avLst/>
          </a:prstGeom>
          <a:noFill/>
          <a:ln w="9525">
            <a:noFill/>
            <a:miter lim="800000"/>
            <a:headEnd/>
            <a:tailEnd/>
          </a:ln>
        </p:spPr>
        <p:txBody>
          <a:bodyPr lIns="0" tIns="0" rIns="0" bIns="0">
            <a:spAutoFit/>
          </a:bodyPr>
          <a:lstStyle/>
          <a:p>
            <a:pPr defTabSz="895350" fontAlgn="auto">
              <a:spcBef>
                <a:spcPts val="0"/>
              </a:spcBef>
              <a:spcAft>
                <a:spcPts val="0"/>
              </a:spcAft>
              <a:defRPr/>
            </a:pPr>
            <a:r>
              <a:rPr lang="en-GB" sz="4000" b="1" dirty="0">
                <a:solidFill>
                  <a:srgbClr val="1F497D"/>
                </a:solidFill>
                <a:latin typeface="Arial"/>
                <a:ea typeface="+mj-ea"/>
                <a:cs typeface="+mj-cs"/>
              </a:rPr>
              <a:t>Benefits continued</a:t>
            </a:r>
          </a:p>
        </p:txBody>
      </p:sp>
      <p:sp>
        <p:nvSpPr>
          <p:cNvPr id="94212" name="Slide Number Placeholder 6">
            <a:extLst>
              <a:ext uri="{FF2B5EF4-FFF2-40B4-BE49-F238E27FC236}">
                <a16:creationId xmlns:a16="http://schemas.microsoft.com/office/drawing/2014/main" id="{FBA1385F-DE17-544C-5AF0-AB92F926504C}"/>
              </a:ext>
            </a:extLst>
          </p:cNvPr>
          <p:cNvSpPr>
            <a:spLocks noGrp="1" noChangeArrowheads="1"/>
          </p:cNvSpPr>
          <p:nvPr>
            <p:ph type="sldNum" sz="quarter" idx="11"/>
          </p:nvPr>
        </p:nvSpPr>
        <p:spPr bwMode="auto">
          <a:xfrm>
            <a:off x="5638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E1CCF2-FE7A-3546-9064-FB5FD90DAA8B}" type="slidenum">
              <a:rPr lang="en-US" altLang="en-US" sz="1200">
                <a:solidFill>
                  <a:srgbClr val="898989"/>
                </a:solidFill>
              </a:rPr>
              <a:pPr>
                <a:spcBef>
                  <a:spcPct val="0"/>
                </a:spcBef>
                <a:buFontTx/>
                <a:buNone/>
              </a:pPr>
              <a:t>27</a:t>
            </a:fld>
            <a:endParaRPr lang="en-US" altLang="en-US" sz="1200">
              <a:solidFill>
                <a:srgbClr val="898989"/>
              </a:solidFill>
            </a:endParaRPr>
          </a:p>
        </p:txBody>
      </p:sp>
    </p:spTree>
    <p:extLst>
      <p:ext uri="{BB962C8B-B14F-4D97-AF65-F5344CB8AC3E}">
        <p14:creationId xmlns:p14="http://schemas.microsoft.com/office/powerpoint/2010/main" val="276232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29BC5-47A5-F6BD-2239-431455E0519F}"/>
            </a:ext>
          </a:extLst>
        </p:cNvPr>
        <p:cNvGrpSpPr/>
        <p:nvPr/>
      </p:nvGrpSpPr>
      <p:grpSpPr>
        <a:xfrm>
          <a:off x="0" y="0"/>
          <a:ext cx="0" cy="0"/>
          <a:chOff x="0" y="0"/>
          <a:chExt cx="0" cy="0"/>
        </a:xfrm>
      </p:grpSpPr>
      <p:pic>
        <p:nvPicPr>
          <p:cNvPr id="88065" name="Picture 2" descr="http://fingerprintscanners.files.wordpress.com/2010/06/finger-print2.jpg">
            <a:extLst>
              <a:ext uri="{FF2B5EF4-FFF2-40B4-BE49-F238E27FC236}">
                <a16:creationId xmlns:a16="http://schemas.microsoft.com/office/drawing/2014/main" id="{B948B374-64A3-DB84-1712-D524D6D6DBEE}"/>
              </a:ext>
            </a:extLst>
          </p:cNvPr>
          <p:cNvPicPr>
            <a:picLocks noChangeArrowheads="1"/>
          </p:cNvPicPr>
          <p:nvPr/>
        </p:nvPicPr>
        <p:blipFill>
          <a:blip r:embed="rId25">
            <a:extLst>
              <a:ext uri="{28A0092B-C50C-407E-A947-70E740481C1C}">
                <a14:useLocalDpi xmlns:a14="http://schemas.microsoft.com/office/drawing/2010/main" val="0"/>
              </a:ext>
            </a:extLst>
          </a:blip>
          <a:srcRect r="45303" b="54857"/>
          <a:stretch>
            <a:fillRect/>
          </a:stretch>
        </p:blipFill>
        <p:spPr bwMode="auto">
          <a:xfrm>
            <a:off x="7313613" y="4292600"/>
            <a:ext cx="1081087" cy="1198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8066" name="Picture 4" descr="Lenovo-Ideapad-Y650-Top-View.jpg">
            <a:extLst>
              <a:ext uri="{FF2B5EF4-FFF2-40B4-BE49-F238E27FC236}">
                <a16:creationId xmlns:a16="http://schemas.microsoft.com/office/drawing/2014/main" id="{331D3179-C583-3E33-7EBA-77006520924A}"/>
              </a:ext>
            </a:extLst>
          </p:cNvPr>
          <p:cNvPicPr>
            <a:picLocks/>
          </p:cNvPicPr>
          <p:nvPr/>
        </p:nvPicPr>
        <p:blipFill>
          <a:blip r:embed="rId26">
            <a:extLst>
              <a:ext uri="{28A0092B-C50C-407E-A947-70E740481C1C}">
                <a14:useLocalDpi xmlns:a14="http://schemas.microsoft.com/office/drawing/2010/main" val="0"/>
              </a:ext>
            </a:extLst>
          </a:blip>
          <a:srcRect b="26012"/>
          <a:stretch>
            <a:fillRect/>
          </a:stretch>
        </p:blipFill>
        <p:spPr bwMode="auto">
          <a:xfrm>
            <a:off x="4568825" y="4292600"/>
            <a:ext cx="1081088" cy="1198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8067" name="Picture 6" descr="http://www.shopkami.com/images/stories/Cell-Phone-V770/Cell-Phone-V770-8.jpg">
            <a:extLst>
              <a:ext uri="{FF2B5EF4-FFF2-40B4-BE49-F238E27FC236}">
                <a16:creationId xmlns:a16="http://schemas.microsoft.com/office/drawing/2014/main" id="{606A0054-AC7E-CDC5-AEAB-FF56923178D0}"/>
              </a:ext>
            </a:extLst>
          </p:cNvPr>
          <p:cNvPicPr>
            <a:picLocks noChangeArrowheads="1"/>
          </p:cNvPicPr>
          <p:nvPr/>
        </p:nvPicPr>
        <p:blipFill>
          <a:blip r:embed="rId27">
            <a:extLst>
              <a:ext uri="{28A0092B-C50C-407E-A947-70E740481C1C}">
                <a14:useLocalDpi xmlns:a14="http://schemas.microsoft.com/office/drawing/2010/main" val="0"/>
              </a:ext>
            </a:extLst>
          </a:blip>
          <a:srcRect l="38380" b="27705"/>
          <a:stretch>
            <a:fillRect/>
          </a:stretch>
        </p:blipFill>
        <p:spPr bwMode="auto">
          <a:xfrm>
            <a:off x="1187450" y="4243388"/>
            <a:ext cx="19050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8068" name="AutoShape 2" descr="http://t0.gstatic.com/images?q=tbn:ANd9GcQrGDB7wKxChfAks2QyZT5_CgSrXQ3WI9_h3n9dNlt5heGVQ6U&amp;t=1&amp;usg=__lqTs632Qurpwz7Kqo4T7biMt9pA=">
            <a:extLst>
              <a:ext uri="{FF2B5EF4-FFF2-40B4-BE49-F238E27FC236}">
                <a16:creationId xmlns:a16="http://schemas.microsoft.com/office/drawing/2014/main" id="{5C01804A-351E-069C-4BF2-4C568CFC415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88069" name="AutoShape 4" descr="http://t0.gstatic.com/images?q=tbn:ANd9GcQrGDB7wKxChfAks2QyZT5_CgSrXQ3WI9_h3n9dNlt5heGVQ6U&amp;t=1&amp;usg=__lqTs632Qurpwz7Kqo4T7biMt9pA=">
            <a:extLst>
              <a:ext uri="{FF2B5EF4-FFF2-40B4-BE49-F238E27FC236}">
                <a16:creationId xmlns:a16="http://schemas.microsoft.com/office/drawing/2014/main" id="{07AC8F21-A9F7-4B34-1A9C-E5699E065AA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88070" name="AutoShape 6" descr="http://t0.gstatic.com/images?q=tbn:ANd9GcQrGDB7wKxChfAks2QyZT5_CgSrXQ3WI9_h3n9dNlt5heGVQ6U&amp;t=1&amp;usg=__lqTs632Qurpwz7Kqo4T7biMt9pA=">
            <a:extLst>
              <a:ext uri="{FF2B5EF4-FFF2-40B4-BE49-F238E27FC236}">
                <a16:creationId xmlns:a16="http://schemas.microsoft.com/office/drawing/2014/main" id="{F9997932-D1B5-B41D-5820-87478A0E8B4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88071" name="AutoShape 8" descr="http://t0.gstatic.com/images?q=tbn:ANd9GcQrGDB7wKxChfAks2QyZT5_CgSrXQ3WI9_h3n9dNlt5heGVQ6U&amp;t=1&amp;usg=__lqTs632Qurpwz7Kqo4T7biMt9pA=">
            <a:extLst>
              <a:ext uri="{FF2B5EF4-FFF2-40B4-BE49-F238E27FC236}">
                <a16:creationId xmlns:a16="http://schemas.microsoft.com/office/drawing/2014/main" id="{84D3A4D9-7F33-CA0C-FC2D-0BC2A70A593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88072" name="AutoShape 10" descr="Credit Card Terminals Ingenico i5100">
            <a:extLst>
              <a:ext uri="{FF2B5EF4-FFF2-40B4-BE49-F238E27FC236}">
                <a16:creationId xmlns:a16="http://schemas.microsoft.com/office/drawing/2014/main" id="{D3CC2816-B38B-03BF-EC8E-9DC71984A53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88073" name="AutoShape 12" descr="Credit Card Terminals Ingenico i5100">
            <a:extLst>
              <a:ext uri="{FF2B5EF4-FFF2-40B4-BE49-F238E27FC236}">
                <a16:creationId xmlns:a16="http://schemas.microsoft.com/office/drawing/2014/main" id="{9E41E01B-496A-C1BF-F0D4-1E40C061009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88074" name="AutoShape 14" descr="http://img.tomshardware.com/us/2005/09/27/hp_adds_amd/hp_finger.jpg">
            <a:extLst>
              <a:ext uri="{FF2B5EF4-FFF2-40B4-BE49-F238E27FC236}">
                <a16:creationId xmlns:a16="http://schemas.microsoft.com/office/drawing/2014/main" id="{63AD7D86-C3C7-F803-AD78-3D7B39A7E27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88075" name="AutoShape 16" descr="http://img.tomshardware.com/us/2005/09/27/hp_adds_amd/hp_finger.jpg">
            <a:extLst>
              <a:ext uri="{FF2B5EF4-FFF2-40B4-BE49-F238E27FC236}">
                <a16:creationId xmlns:a16="http://schemas.microsoft.com/office/drawing/2014/main" id="{432304C5-65DE-B923-52F0-A2AF6E581BB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pic>
        <p:nvPicPr>
          <p:cNvPr id="88076" name="Picture 20" descr="hp_finger.jpg">
            <a:extLst>
              <a:ext uri="{FF2B5EF4-FFF2-40B4-BE49-F238E27FC236}">
                <a16:creationId xmlns:a16="http://schemas.microsoft.com/office/drawing/2014/main" id="{06AB8FCE-57C0-72FC-9C81-983EEDCAB47F}"/>
              </a:ext>
            </a:extLst>
          </p:cNvPr>
          <p:cNvPicPr>
            <a:picLocks/>
          </p:cNvPicPr>
          <p:nvPr/>
        </p:nvPicPr>
        <p:blipFill>
          <a:blip r:embed="rId28">
            <a:extLst>
              <a:ext uri="{28A0092B-C50C-407E-A947-70E740481C1C}">
                <a14:useLocalDpi xmlns:a14="http://schemas.microsoft.com/office/drawing/2010/main" val="0"/>
              </a:ext>
            </a:extLst>
          </a:blip>
          <a:srcRect/>
          <a:stretch>
            <a:fillRect/>
          </a:stretch>
        </p:blipFill>
        <p:spPr bwMode="auto">
          <a:xfrm>
            <a:off x="5940425" y="4292600"/>
            <a:ext cx="1081088" cy="1198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8077" name="Picture 22" descr="ingenciimages.jpg">
            <a:extLst>
              <a:ext uri="{FF2B5EF4-FFF2-40B4-BE49-F238E27FC236}">
                <a16:creationId xmlns:a16="http://schemas.microsoft.com/office/drawing/2014/main" id="{988FF33E-915B-EF63-E324-396E33AFEC4F}"/>
              </a:ext>
            </a:extLst>
          </p:cNvPr>
          <p:cNvPicPr>
            <a:picLocks/>
          </p:cNvPicPr>
          <p:nvPr/>
        </p:nvPicPr>
        <p:blipFill>
          <a:blip r:embed="rId29">
            <a:extLst>
              <a:ext uri="{28A0092B-C50C-407E-A947-70E740481C1C}">
                <a14:useLocalDpi xmlns:a14="http://schemas.microsoft.com/office/drawing/2010/main" val="0"/>
              </a:ext>
            </a:extLst>
          </a:blip>
          <a:srcRect/>
          <a:stretch>
            <a:fillRect/>
          </a:stretch>
        </p:blipFill>
        <p:spPr bwMode="auto">
          <a:xfrm>
            <a:off x="2457450" y="1341438"/>
            <a:ext cx="19050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8078" name="Picture 4" descr="http://www.medianama.com/wp-content/uploads/2009/08/geoamida-simputer.jpg">
            <a:extLst>
              <a:ext uri="{FF2B5EF4-FFF2-40B4-BE49-F238E27FC236}">
                <a16:creationId xmlns:a16="http://schemas.microsoft.com/office/drawing/2014/main" id="{A137DC57-3872-E7F3-1AB8-FA5B12C6458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t="16327"/>
          <a:stretch>
            <a:fillRect/>
          </a:stretch>
        </p:blipFill>
        <p:spPr bwMode="auto">
          <a:xfrm>
            <a:off x="228600" y="1341438"/>
            <a:ext cx="19050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8079" name="Picture 24" descr="verifone_pos_and_pinpad-300x268.jpg">
            <a:extLst>
              <a:ext uri="{FF2B5EF4-FFF2-40B4-BE49-F238E27FC236}">
                <a16:creationId xmlns:a16="http://schemas.microsoft.com/office/drawing/2014/main" id="{84F5BE46-E0E9-D6D7-271F-D4585D945D25}"/>
              </a:ext>
            </a:extLst>
          </p:cNvPr>
          <p:cNvPicPr>
            <a:picLocks/>
          </p:cNvPicPr>
          <p:nvPr/>
        </p:nvPicPr>
        <p:blipFill>
          <a:blip r:embed="rId31">
            <a:extLst>
              <a:ext uri="{28A0092B-C50C-407E-A947-70E740481C1C}">
                <a14:useLocalDpi xmlns:a14="http://schemas.microsoft.com/office/drawing/2010/main" val="0"/>
              </a:ext>
            </a:extLst>
          </a:blip>
          <a:srcRect/>
          <a:stretch>
            <a:fillRect/>
          </a:stretch>
        </p:blipFill>
        <p:spPr bwMode="auto">
          <a:xfrm>
            <a:off x="6915150" y="1341438"/>
            <a:ext cx="19050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8080" name="Picture 23" descr="vision 94pos-big.jpg">
            <a:extLst>
              <a:ext uri="{FF2B5EF4-FFF2-40B4-BE49-F238E27FC236}">
                <a16:creationId xmlns:a16="http://schemas.microsoft.com/office/drawing/2014/main" id="{1FF4B103-24A0-2652-011B-328FC3D614C4}"/>
              </a:ext>
            </a:extLst>
          </p:cNvPr>
          <p:cNvPicPr>
            <a:picLocks/>
          </p:cNvPicPr>
          <p:nvPr/>
        </p:nvPicPr>
        <p:blipFill>
          <a:blip r:embed="rId32">
            <a:extLst>
              <a:ext uri="{28A0092B-C50C-407E-A947-70E740481C1C}">
                <a14:useLocalDpi xmlns:a14="http://schemas.microsoft.com/office/drawing/2010/main" val="0"/>
              </a:ext>
            </a:extLst>
          </a:blip>
          <a:srcRect l="13879" t="7265" r="12875" b="7265"/>
          <a:stretch>
            <a:fillRect/>
          </a:stretch>
        </p:blipFill>
        <p:spPr bwMode="auto">
          <a:xfrm>
            <a:off x="4686300" y="1341438"/>
            <a:ext cx="19050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8081" name="Group 26">
            <a:extLst>
              <a:ext uri="{FF2B5EF4-FFF2-40B4-BE49-F238E27FC236}">
                <a16:creationId xmlns:a16="http://schemas.microsoft.com/office/drawing/2014/main" id="{A21D40CC-85B2-B869-F87A-7705688CB0AD}"/>
              </a:ext>
            </a:extLst>
          </p:cNvPr>
          <p:cNvGrpSpPr>
            <a:grpSpLocks/>
          </p:cNvGrpSpPr>
          <p:nvPr>
            <p:custDataLst>
              <p:tags r:id="rId1"/>
            </p:custDataLst>
          </p:nvPr>
        </p:nvGrpSpPr>
        <p:grpSpPr bwMode="auto">
          <a:xfrm>
            <a:off x="0" y="0"/>
            <a:ext cx="317500" cy="762000"/>
            <a:chOff x="1240" y="1968"/>
            <a:chExt cx="960" cy="960"/>
          </a:xfrm>
        </p:grpSpPr>
        <p:sp>
          <p:nvSpPr>
            <p:cNvPr id="88101" name="Rectangle 27">
              <a:extLst>
                <a:ext uri="{FF2B5EF4-FFF2-40B4-BE49-F238E27FC236}">
                  <a16:creationId xmlns:a16="http://schemas.microsoft.com/office/drawing/2014/main" id="{EFF1199E-420C-5DC9-4351-ACDA69EA2E9D}"/>
                </a:ext>
              </a:extLst>
            </p:cNvPr>
            <p:cNvSpPr>
              <a:spLocks noChangeArrowheads="1"/>
            </p:cNvSpPr>
            <p:nvPr>
              <p:custDataLst>
                <p:tags r:id="rId21"/>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8102" name="Text Placeholder 2">
              <a:extLst>
                <a:ext uri="{FF2B5EF4-FFF2-40B4-BE49-F238E27FC236}">
                  <a16:creationId xmlns:a16="http://schemas.microsoft.com/office/drawing/2014/main" id="{CC15E387-9D3B-EA27-5779-86118AA25BC5}"/>
                </a:ext>
              </a:extLst>
            </p:cNvPr>
            <p:cNvSpPr>
              <a:spLocks/>
            </p:cNvSpPr>
            <p:nvPr>
              <p:custDataLst>
                <p:tags r:id="rId22"/>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4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IN" altLang="en-US">
                  <a:solidFill>
                    <a:schemeClr val="bg1"/>
                  </a:solidFill>
                </a:rPr>
                <a:t>2</a:t>
              </a:r>
            </a:p>
          </p:txBody>
        </p:sp>
      </p:grpSp>
      <p:sp>
        <p:nvSpPr>
          <p:cNvPr id="88082" name="Rectangle 29">
            <a:extLst>
              <a:ext uri="{FF2B5EF4-FFF2-40B4-BE49-F238E27FC236}">
                <a16:creationId xmlns:a16="http://schemas.microsoft.com/office/drawing/2014/main" id="{B9D51985-1230-638C-BA6D-B7F5324D3D58}"/>
              </a:ext>
            </a:extLst>
          </p:cNvPr>
          <p:cNvSpPr>
            <a:spLocks/>
          </p:cNvSpPr>
          <p:nvPr>
            <p:custDataLst>
              <p:tags r:id="rId2"/>
            </p:custDataLst>
          </p:nvPr>
        </p:nvSpPr>
        <p:spPr bwMode="auto">
          <a:xfrm>
            <a:off x="395288" y="76200"/>
            <a:ext cx="8686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GB" altLang="en-US" sz="4000">
                <a:solidFill>
                  <a:schemeClr val="tx2"/>
                </a:solidFill>
              </a:rPr>
              <a:t>Any Aadhaar enabled device can be used</a:t>
            </a:r>
          </a:p>
        </p:txBody>
      </p:sp>
      <p:grpSp>
        <p:nvGrpSpPr>
          <p:cNvPr id="88083" name="Group 30">
            <a:extLst>
              <a:ext uri="{FF2B5EF4-FFF2-40B4-BE49-F238E27FC236}">
                <a16:creationId xmlns:a16="http://schemas.microsoft.com/office/drawing/2014/main" id="{3B817723-AE94-73E8-EF46-B67ACBBE6388}"/>
              </a:ext>
            </a:extLst>
          </p:cNvPr>
          <p:cNvGrpSpPr>
            <a:grpSpLocks/>
          </p:cNvGrpSpPr>
          <p:nvPr>
            <p:custDataLst>
              <p:tags r:id="rId3"/>
            </p:custDataLst>
          </p:nvPr>
        </p:nvGrpSpPr>
        <p:grpSpPr bwMode="auto">
          <a:xfrm>
            <a:off x="107950" y="908050"/>
            <a:ext cx="8816975" cy="304800"/>
            <a:chOff x="1240" y="1968"/>
            <a:chExt cx="960" cy="960"/>
          </a:xfrm>
        </p:grpSpPr>
        <p:sp>
          <p:nvSpPr>
            <p:cNvPr id="88099" name="Rectangle 31">
              <a:extLst>
                <a:ext uri="{FF2B5EF4-FFF2-40B4-BE49-F238E27FC236}">
                  <a16:creationId xmlns:a16="http://schemas.microsoft.com/office/drawing/2014/main" id="{C33AC031-D98B-DA35-C279-52434C1593C2}"/>
                </a:ext>
              </a:extLst>
            </p:cNvPr>
            <p:cNvSpPr>
              <a:spLocks noChangeArrowheads="1"/>
            </p:cNvSpPr>
            <p:nvPr>
              <p:custDataLst>
                <p:tags r:id="rId19"/>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8100" name="Text Placeholder 2">
              <a:extLst>
                <a:ext uri="{FF2B5EF4-FFF2-40B4-BE49-F238E27FC236}">
                  <a16:creationId xmlns:a16="http://schemas.microsoft.com/office/drawing/2014/main" id="{0A61298E-D39A-22FE-97E1-50FB0CB29203}"/>
                </a:ext>
              </a:extLst>
            </p:cNvPr>
            <p:cNvSpPr>
              <a:spLocks/>
            </p:cNvSpPr>
            <p:nvPr>
              <p:custDataLst>
                <p:tags r:id="rId20"/>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POS Terminals – Supporting PIN/Biometric Authentication</a:t>
              </a:r>
              <a:endParaRPr lang="en-IN" altLang="en-US" sz="1600">
                <a:solidFill>
                  <a:schemeClr val="bg1"/>
                </a:solidFill>
              </a:endParaRPr>
            </a:p>
          </p:txBody>
        </p:sp>
      </p:grpSp>
      <p:grpSp>
        <p:nvGrpSpPr>
          <p:cNvPr id="88084" name="Group 33">
            <a:extLst>
              <a:ext uri="{FF2B5EF4-FFF2-40B4-BE49-F238E27FC236}">
                <a16:creationId xmlns:a16="http://schemas.microsoft.com/office/drawing/2014/main" id="{930BCB38-BB77-D62F-FD06-3429CAFFB903}"/>
              </a:ext>
            </a:extLst>
          </p:cNvPr>
          <p:cNvGrpSpPr>
            <a:grpSpLocks/>
          </p:cNvGrpSpPr>
          <p:nvPr>
            <p:custDataLst>
              <p:tags r:id="rId4"/>
            </p:custDataLst>
          </p:nvPr>
        </p:nvGrpSpPr>
        <p:grpSpPr bwMode="auto">
          <a:xfrm>
            <a:off x="107950" y="1212850"/>
            <a:ext cx="8816975" cy="1784350"/>
            <a:chOff x="1240" y="1968"/>
            <a:chExt cx="960" cy="960"/>
          </a:xfrm>
        </p:grpSpPr>
        <p:sp>
          <p:nvSpPr>
            <p:cNvPr id="88097" name="Rectangle 34">
              <a:extLst>
                <a:ext uri="{FF2B5EF4-FFF2-40B4-BE49-F238E27FC236}">
                  <a16:creationId xmlns:a16="http://schemas.microsoft.com/office/drawing/2014/main" id="{E8CCD655-B784-135B-E984-B48451B86F2B}"/>
                </a:ext>
              </a:extLst>
            </p:cNvPr>
            <p:cNvSpPr>
              <a:spLocks noChangeArrowheads="1"/>
            </p:cNvSpPr>
            <p:nvPr>
              <p:custDataLst>
                <p:tags r:id="rId17"/>
              </p:custDataLst>
            </p:nvPr>
          </p:nvSpPr>
          <p:spPr bwMode="auto">
            <a:xfrm>
              <a:off x="1240" y="196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8098" name="Text Placeholder 2">
              <a:extLst>
                <a:ext uri="{FF2B5EF4-FFF2-40B4-BE49-F238E27FC236}">
                  <a16:creationId xmlns:a16="http://schemas.microsoft.com/office/drawing/2014/main" id="{1E539B89-3784-9B87-2437-25BA4AD025B0}"/>
                </a:ext>
              </a:extLst>
            </p:cNvPr>
            <p:cNvSpPr>
              <a:spLocks/>
            </p:cNvSpPr>
            <p:nvPr>
              <p:custDataLst>
                <p:tags r:id="rId18"/>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1800"/>
            </a:p>
          </p:txBody>
        </p:sp>
      </p:grpSp>
      <p:grpSp>
        <p:nvGrpSpPr>
          <p:cNvPr id="88085" name="Group 36">
            <a:extLst>
              <a:ext uri="{FF2B5EF4-FFF2-40B4-BE49-F238E27FC236}">
                <a16:creationId xmlns:a16="http://schemas.microsoft.com/office/drawing/2014/main" id="{12504D77-9989-BACD-4385-29BA5C5C7C6A}"/>
              </a:ext>
            </a:extLst>
          </p:cNvPr>
          <p:cNvGrpSpPr>
            <a:grpSpLocks/>
          </p:cNvGrpSpPr>
          <p:nvPr>
            <p:custDataLst>
              <p:tags r:id="rId5"/>
            </p:custDataLst>
          </p:nvPr>
        </p:nvGrpSpPr>
        <p:grpSpPr bwMode="auto">
          <a:xfrm>
            <a:off x="107950" y="3500438"/>
            <a:ext cx="4103688" cy="649287"/>
            <a:chOff x="1240" y="1968"/>
            <a:chExt cx="960" cy="960"/>
          </a:xfrm>
        </p:grpSpPr>
        <p:sp>
          <p:nvSpPr>
            <p:cNvPr id="88095" name="Rectangle 37">
              <a:extLst>
                <a:ext uri="{FF2B5EF4-FFF2-40B4-BE49-F238E27FC236}">
                  <a16:creationId xmlns:a16="http://schemas.microsoft.com/office/drawing/2014/main" id="{87AAEE86-FBE4-1F0F-913E-745088162524}"/>
                </a:ext>
              </a:extLst>
            </p:cNvPr>
            <p:cNvSpPr>
              <a:spLocks noChangeArrowheads="1"/>
            </p:cNvSpPr>
            <p:nvPr>
              <p:custDataLst>
                <p:tags r:id="rId15"/>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8096" name="Text Placeholder 2">
              <a:extLst>
                <a:ext uri="{FF2B5EF4-FFF2-40B4-BE49-F238E27FC236}">
                  <a16:creationId xmlns:a16="http://schemas.microsoft.com/office/drawing/2014/main" id="{7144EB96-AA6A-B598-B961-D5262A66DA60}"/>
                </a:ext>
              </a:extLst>
            </p:cNvPr>
            <p:cNvSpPr>
              <a:spLocks/>
            </p:cNvSpPr>
            <p:nvPr>
              <p:custDataLst>
                <p:tags r:id="rId16"/>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Mobile phone with biometric scanner</a:t>
              </a:r>
            </a:p>
            <a:p>
              <a:pPr eaLnBrk="1" hangingPunct="1">
                <a:buFont typeface="Arial" panose="020B0604020202020204" pitchFamily="34" charset="0"/>
                <a:buNone/>
              </a:pPr>
              <a:r>
                <a:rPr lang="en-IN" altLang="en-US" sz="1600">
                  <a:solidFill>
                    <a:schemeClr val="bg1"/>
                  </a:solidFill>
                </a:rPr>
                <a:t>- Supports PIN/Biometric authentication</a:t>
              </a:r>
            </a:p>
          </p:txBody>
        </p:sp>
      </p:grpSp>
      <p:grpSp>
        <p:nvGrpSpPr>
          <p:cNvPr id="88086" name="Group 39">
            <a:extLst>
              <a:ext uri="{FF2B5EF4-FFF2-40B4-BE49-F238E27FC236}">
                <a16:creationId xmlns:a16="http://schemas.microsoft.com/office/drawing/2014/main" id="{A50272F9-AFE7-47EE-8710-EE801E3281E9}"/>
              </a:ext>
            </a:extLst>
          </p:cNvPr>
          <p:cNvGrpSpPr>
            <a:grpSpLocks/>
          </p:cNvGrpSpPr>
          <p:nvPr>
            <p:custDataLst>
              <p:tags r:id="rId6"/>
            </p:custDataLst>
          </p:nvPr>
        </p:nvGrpSpPr>
        <p:grpSpPr bwMode="auto">
          <a:xfrm>
            <a:off x="107950" y="4149725"/>
            <a:ext cx="4103688" cy="1784350"/>
            <a:chOff x="1240" y="1968"/>
            <a:chExt cx="960" cy="960"/>
          </a:xfrm>
        </p:grpSpPr>
        <p:sp>
          <p:nvSpPr>
            <p:cNvPr id="88093" name="Rectangle 40">
              <a:extLst>
                <a:ext uri="{FF2B5EF4-FFF2-40B4-BE49-F238E27FC236}">
                  <a16:creationId xmlns:a16="http://schemas.microsoft.com/office/drawing/2014/main" id="{8CC2BBBD-0BF3-6887-8EAB-B6A071C7827A}"/>
                </a:ext>
              </a:extLst>
            </p:cNvPr>
            <p:cNvSpPr>
              <a:spLocks noChangeArrowheads="1"/>
            </p:cNvSpPr>
            <p:nvPr>
              <p:custDataLst>
                <p:tags r:id="rId13"/>
              </p:custDataLst>
            </p:nvPr>
          </p:nvSpPr>
          <p:spPr bwMode="auto">
            <a:xfrm>
              <a:off x="1240" y="196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8094" name="Text Placeholder 2">
              <a:extLst>
                <a:ext uri="{FF2B5EF4-FFF2-40B4-BE49-F238E27FC236}">
                  <a16:creationId xmlns:a16="http://schemas.microsoft.com/office/drawing/2014/main" id="{9F56AFD5-0B6B-F928-975C-8F44FD7BAB52}"/>
                </a:ext>
              </a:extLst>
            </p:cNvPr>
            <p:cNvSpPr>
              <a:spLocks/>
            </p:cNvSpPr>
            <p:nvPr>
              <p:custDataLst>
                <p:tags r:id="rId14"/>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1800"/>
            </a:p>
          </p:txBody>
        </p:sp>
      </p:grpSp>
      <p:grpSp>
        <p:nvGrpSpPr>
          <p:cNvPr id="88087" name="Group 42">
            <a:extLst>
              <a:ext uri="{FF2B5EF4-FFF2-40B4-BE49-F238E27FC236}">
                <a16:creationId xmlns:a16="http://schemas.microsoft.com/office/drawing/2014/main" id="{013D0AEF-6240-7752-2C10-710D250AB610}"/>
              </a:ext>
            </a:extLst>
          </p:cNvPr>
          <p:cNvGrpSpPr>
            <a:grpSpLocks/>
          </p:cNvGrpSpPr>
          <p:nvPr>
            <p:custDataLst>
              <p:tags r:id="rId7"/>
            </p:custDataLst>
          </p:nvPr>
        </p:nvGrpSpPr>
        <p:grpSpPr bwMode="auto">
          <a:xfrm>
            <a:off x="4500563" y="3500438"/>
            <a:ext cx="4103687" cy="649287"/>
            <a:chOff x="1240" y="1968"/>
            <a:chExt cx="960" cy="960"/>
          </a:xfrm>
        </p:grpSpPr>
        <p:sp>
          <p:nvSpPr>
            <p:cNvPr id="88091" name="Rectangle 43">
              <a:extLst>
                <a:ext uri="{FF2B5EF4-FFF2-40B4-BE49-F238E27FC236}">
                  <a16:creationId xmlns:a16="http://schemas.microsoft.com/office/drawing/2014/main" id="{35CF190E-6778-364B-ADFD-BE60E790067E}"/>
                </a:ext>
              </a:extLst>
            </p:cNvPr>
            <p:cNvSpPr>
              <a:spLocks noChangeArrowheads="1"/>
            </p:cNvSpPr>
            <p:nvPr>
              <p:custDataLst>
                <p:tags r:id="rId11"/>
              </p:custDataLst>
            </p:nvPr>
          </p:nvSpPr>
          <p:spPr bwMode="auto">
            <a:xfrm>
              <a:off x="1240" y="1968"/>
              <a:ext cx="960" cy="96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8092" name="Text Placeholder 2">
              <a:extLst>
                <a:ext uri="{FF2B5EF4-FFF2-40B4-BE49-F238E27FC236}">
                  <a16:creationId xmlns:a16="http://schemas.microsoft.com/office/drawing/2014/main" id="{A06F21BC-EFBF-0832-910E-459BEA6B0070}"/>
                </a:ext>
              </a:extLst>
            </p:cNvPr>
            <p:cNvSpPr>
              <a:spLocks/>
            </p:cNvSpPr>
            <p:nvPr>
              <p:custDataLst>
                <p:tags r:id="rId12"/>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600">
                  <a:solidFill>
                    <a:schemeClr val="bg1"/>
                  </a:solidFill>
                </a:rPr>
                <a:t>Laptop with fingerprint scanner – Supports Demographic/Biometic/Pin based auth</a:t>
              </a:r>
              <a:endParaRPr lang="en-IN" altLang="en-US" sz="1600">
                <a:solidFill>
                  <a:schemeClr val="bg1"/>
                </a:solidFill>
              </a:endParaRPr>
            </a:p>
          </p:txBody>
        </p:sp>
      </p:grpSp>
      <p:grpSp>
        <p:nvGrpSpPr>
          <p:cNvPr id="88088" name="Group 45">
            <a:extLst>
              <a:ext uri="{FF2B5EF4-FFF2-40B4-BE49-F238E27FC236}">
                <a16:creationId xmlns:a16="http://schemas.microsoft.com/office/drawing/2014/main" id="{090E562C-7B7E-BB1C-16B2-E79FB45FBAA3}"/>
              </a:ext>
            </a:extLst>
          </p:cNvPr>
          <p:cNvGrpSpPr>
            <a:grpSpLocks/>
          </p:cNvGrpSpPr>
          <p:nvPr>
            <p:custDataLst>
              <p:tags r:id="rId8"/>
            </p:custDataLst>
          </p:nvPr>
        </p:nvGrpSpPr>
        <p:grpSpPr bwMode="auto">
          <a:xfrm>
            <a:off x="4500563" y="4149725"/>
            <a:ext cx="4103687" cy="1784350"/>
            <a:chOff x="1240" y="1968"/>
            <a:chExt cx="960" cy="960"/>
          </a:xfrm>
        </p:grpSpPr>
        <p:sp>
          <p:nvSpPr>
            <p:cNvPr id="88089" name="Rectangle 46">
              <a:extLst>
                <a:ext uri="{FF2B5EF4-FFF2-40B4-BE49-F238E27FC236}">
                  <a16:creationId xmlns:a16="http://schemas.microsoft.com/office/drawing/2014/main" id="{4D3BA8A0-8983-AC24-7D9B-ED22F6C27152}"/>
                </a:ext>
              </a:extLst>
            </p:cNvPr>
            <p:cNvSpPr>
              <a:spLocks noChangeArrowheads="1"/>
            </p:cNvSpPr>
            <p:nvPr>
              <p:custDataLst>
                <p:tags r:id="rId9"/>
              </p:custDataLst>
            </p:nvPr>
          </p:nvSpPr>
          <p:spPr bwMode="auto">
            <a:xfrm>
              <a:off x="1240" y="196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8090" name="Text Placeholder 2">
              <a:extLst>
                <a:ext uri="{FF2B5EF4-FFF2-40B4-BE49-F238E27FC236}">
                  <a16:creationId xmlns:a16="http://schemas.microsoft.com/office/drawing/2014/main" id="{5B3ED5C4-B115-25C7-78E0-3F33A3DA4BEB}"/>
                </a:ext>
              </a:extLst>
            </p:cNvPr>
            <p:cNvSpPr>
              <a:spLocks/>
            </p:cNvSpPr>
            <p:nvPr>
              <p:custDataLst>
                <p:tags r:id="rId10"/>
              </p:custDataLst>
            </p:nvPr>
          </p:nvSpPr>
          <p:spPr bwMode="auto">
            <a:xfrm>
              <a:off x="1240" y="196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0"/>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1800"/>
            </a:p>
          </p:txBody>
        </p:sp>
      </p:grpSp>
    </p:spTree>
    <p:extLst>
      <p:ext uri="{BB962C8B-B14F-4D97-AF65-F5344CB8AC3E}">
        <p14:creationId xmlns:p14="http://schemas.microsoft.com/office/powerpoint/2010/main" val="2756027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2237-94B5-377F-039D-3DF1B67C6FD3}"/>
              </a:ext>
            </a:extLst>
          </p:cNvPr>
          <p:cNvSpPr>
            <a:spLocks noGrp="1"/>
          </p:cNvSpPr>
          <p:nvPr>
            <p:ph type="title"/>
          </p:nvPr>
        </p:nvSpPr>
        <p:spPr/>
        <p:txBody>
          <a:bodyPr/>
          <a:lstStyle/>
          <a:p>
            <a:r>
              <a:rPr lang="en-US" sz="4400" dirty="0"/>
              <a:t>Design not technology drives successful Public Systems </a:t>
            </a:r>
            <a:endParaRPr lang="en-US" dirty="0"/>
          </a:p>
        </p:txBody>
      </p:sp>
      <p:sp>
        <p:nvSpPr>
          <p:cNvPr id="3" name="Content Placeholder 2">
            <a:extLst>
              <a:ext uri="{FF2B5EF4-FFF2-40B4-BE49-F238E27FC236}">
                <a16:creationId xmlns:a16="http://schemas.microsoft.com/office/drawing/2014/main" id="{E8D6CAC4-B4F4-116C-7F84-B33FDAF80D12}"/>
              </a:ext>
            </a:extLst>
          </p:cNvPr>
          <p:cNvSpPr>
            <a:spLocks noGrp="1"/>
          </p:cNvSpPr>
          <p:nvPr>
            <p:ph idx="1"/>
          </p:nvPr>
        </p:nvSpPr>
        <p:spPr>
          <a:xfrm>
            <a:off x="457200" y="1967345"/>
            <a:ext cx="8229600" cy="4158818"/>
          </a:xfrm>
        </p:spPr>
        <p:txBody>
          <a:bodyPr/>
          <a:lstStyle/>
          <a:p>
            <a:r>
              <a:rPr lang="en-US" sz="3200" dirty="0"/>
              <a:t>A project can never be better than the organization &amp; the people behind it</a:t>
            </a:r>
          </a:p>
          <a:p>
            <a:r>
              <a:rPr lang="en-US" dirty="0"/>
              <a:t>Key learnings- context analysis, building coalitions, analogue before the digital, engaging a balanced mix of skill in project team &amp; adopting an iterative &amp; experimental approach to implementation</a:t>
            </a:r>
          </a:p>
          <a:p>
            <a:r>
              <a:rPr lang="en-US" dirty="0"/>
              <a:t>Technology only an enabler</a:t>
            </a:r>
            <a:r>
              <a:rPr lang="en-IN" dirty="0"/>
              <a:t> not a magic bullet</a:t>
            </a:r>
            <a:endParaRPr lang="en-US" dirty="0"/>
          </a:p>
          <a:p>
            <a:endParaRPr lang="en-US" dirty="0"/>
          </a:p>
          <a:p>
            <a:endParaRPr lang="en-US" dirty="0"/>
          </a:p>
          <a:p>
            <a:endParaRPr lang="en-US" sz="3200" dirty="0"/>
          </a:p>
          <a:p>
            <a:endParaRPr lang="en-US" dirty="0"/>
          </a:p>
        </p:txBody>
      </p:sp>
    </p:spTree>
    <p:extLst>
      <p:ext uri="{BB962C8B-B14F-4D97-AF65-F5344CB8AC3E}">
        <p14:creationId xmlns:p14="http://schemas.microsoft.com/office/powerpoint/2010/main" val="48894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3C51-1791-57FD-ADE2-C4E2C2445571}"/>
              </a:ext>
            </a:extLst>
          </p:cNvPr>
          <p:cNvSpPr>
            <a:spLocks noGrp="1"/>
          </p:cNvSpPr>
          <p:nvPr>
            <p:ph type="title"/>
          </p:nvPr>
        </p:nvSpPr>
        <p:spPr>
          <a:xfrm>
            <a:off x="457200" y="274638"/>
            <a:ext cx="8229600" cy="1143000"/>
          </a:xfrm>
        </p:spPr>
        <p:txBody>
          <a:bodyPr wrap="square" anchor="ctr">
            <a:normAutofit/>
          </a:bodyPr>
          <a:lstStyle/>
          <a:p>
            <a:r>
              <a:rPr lang="en-US" dirty="0"/>
              <a:t>Aadhaar at 15 in September 2025</a:t>
            </a:r>
          </a:p>
        </p:txBody>
      </p:sp>
      <p:graphicFrame>
        <p:nvGraphicFramePr>
          <p:cNvPr id="5" name="Content Placeholder 2">
            <a:extLst>
              <a:ext uri="{FF2B5EF4-FFF2-40B4-BE49-F238E27FC236}">
                <a16:creationId xmlns:a16="http://schemas.microsoft.com/office/drawing/2014/main" id="{C36A54F8-0318-B291-6412-43C5DE5C70AA}"/>
              </a:ext>
            </a:extLst>
          </p:cNvPr>
          <p:cNvGraphicFramePr>
            <a:graphicFrameLocks noGrp="1"/>
          </p:cNvGraphicFramePr>
          <p:nvPr>
            <p:ph idx="1"/>
            <p:extLst>
              <p:ext uri="{D42A27DB-BD31-4B8C-83A1-F6EECF244321}">
                <p14:modId xmlns:p14="http://schemas.microsoft.com/office/powerpoint/2010/main" val="23437320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2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0258-89EC-816A-A8E4-24843D1D708E}"/>
              </a:ext>
            </a:extLst>
          </p:cNvPr>
          <p:cNvSpPr>
            <a:spLocks noGrp="1"/>
          </p:cNvSpPr>
          <p:nvPr>
            <p:ph type="title"/>
          </p:nvPr>
        </p:nvSpPr>
        <p:spPr>
          <a:xfrm>
            <a:off x="457200" y="274638"/>
            <a:ext cx="8229600" cy="1143000"/>
          </a:xfrm>
        </p:spPr>
        <p:txBody>
          <a:bodyPr wrap="square" anchor="ctr">
            <a:normAutofit/>
          </a:bodyPr>
          <a:lstStyle/>
          <a:p>
            <a:r>
              <a:rPr lang="en-US" altLang="en-US" dirty="0"/>
              <a:t>Electronic Voting &amp; Biometric ID</a:t>
            </a:r>
            <a:endParaRPr lang="en-US" dirty="0"/>
          </a:p>
        </p:txBody>
      </p:sp>
      <p:graphicFrame>
        <p:nvGraphicFramePr>
          <p:cNvPr id="5" name="Content Placeholder 2">
            <a:extLst>
              <a:ext uri="{FF2B5EF4-FFF2-40B4-BE49-F238E27FC236}">
                <a16:creationId xmlns:a16="http://schemas.microsoft.com/office/drawing/2014/main" id="{040D9DEC-205A-505D-91FC-D5C495732EA3}"/>
              </a:ext>
            </a:extLst>
          </p:cNvPr>
          <p:cNvGraphicFramePr>
            <a:graphicFrameLocks noGrp="1"/>
          </p:cNvGraphicFramePr>
          <p:nvPr>
            <p:ph idx="1"/>
            <p:extLst>
              <p:ext uri="{D42A27DB-BD31-4B8C-83A1-F6EECF244321}">
                <p14:modId xmlns:p14="http://schemas.microsoft.com/office/powerpoint/2010/main" val="20741311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9035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16D4-E078-4320-4EDE-B8FBA14B605C}"/>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3700"/>
              <a:t>Building stakeholder confidence- a process</a:t>
            </a:r>
          </a:p>
        </p:txBody>
      </p:sp>
      <p:graphicFrame>
        <p:nvGraphicFramePr>
          <p:cNvPr id="5" name="Content Placeholder 2">
            <a:extLst>
              <a:ext uri="{FF2B5EF4-FFF2-40B4-BE49-F238E27FC236}">
                <a16:creationId xmlns:a16="http://schemas.microsoft.com/office/drawing/2014/main" id="{BE28DE23-1CE3-5305-DA67-8D49701862E3}"/>
              </a:ext>
            </a:extLst>
          </p:cNvPr>
          <p:cNvGraphicFramePr>
            <a:graphicFrameLocks noGrp="1"/>
          </p:cNvGraphicFramePr>
          <p:nvPr>
            <p:ph idx="1"/>
            <p:extLst>
              <p:ext uri="{D42A27DB-BD31-4B8C-83A1-F6EECF244321}">
                <p14:modId xmlns:p14="http://schemas.microsoft.com/office/powerpoint/2010/main" val="39128748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726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8EBE1-033B-8456-2DFD-2205EC3C2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05300-84DD-8FC0-B125-766B75997A4C}"/>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F5B06D15-02AD-5A61-46BF-7EEDDEE4FA15}"/>
              </a:ext>
            </a:extLst>
          </p:cNvPr>
          <p:cNvSpPr>
            <a:spLocks noGrp="1"/>
          </p:cNvSpPr>
          <p:nvPr>
            <p:ph idx="1"/>
          </p:nvPr>
        </p:nvSpPr>
        <p:spPr/>
        <p:txBody>
          <a:bodyPr/>
          <a:lstStyle/>
          <a:p>
            <a:pPr eaLnBrk="1" hangingPunct="1">
              <a:buFont typeface="Arial" charset="0"/>
              <a:buChar char="•"/>
              <a:defRPr/>
            </a:pPr>
            <a:r>
              <a:rPr lang="en-US" sz="3200" dirty="0"/>
              <a:t>1993 issue of Photo ID cards by the Election Commission of India</a:t>
            </a:r>
          </a:p>
          <a:p>
            <a:pPr eaLnBrk="1" hangingPunct="1">
              <a:buFont typeface="Arial" charset="0"/>
              <a:buChar char="•"/>
              <a:defRPr/>
            </a:pPr>
            <a:r>
              <a:rPr lang="en-IN" sz="3200" dirty="0"/>
              <a:t>2003 Government approved the Multipurpose National Identity Card (MNIC) of RGI</a:t>
            </a:r>
          </a:p>
          <a:p>
            <a:pPr eaLnBrk="1" hangingPunct="1">
              <a:buFont typeface="Arial" charset="0"/>
              <a:buChar char="•"/>
              <a:defRPr/>
            </a:pPr>
            <a:r>
              <a:rPr lang="en-US" sz="3200" dirty="0"/>
              <a:t>2006 Project Approved for UID’S for poor families</a:t>
            </a:r>
          </a:p>
          <a:p>
            <a:pPr eaLnBrk="1" hangingPunct="1">
              <a:buFont typeface="Arial" charset="0"/>
              <a:buChar char="•"/>
              <a:defRPr/>
            </a:pPr>
            <a:r>
              <a:rPr lang="en-US" sz="3200" dirty="0"/>
              <a:t>2009 UIDAI notified &amp; within a year in 2010 Aadhaar launched</a:t>
            </a:r>
          </a:p>
          <a:p>
            <a:endParaRPr lang="en-US" dirty="0"/>
          </a:p>
        </p:txBody>
      </p:sp>
    </p:spTree>
    <p:extLst>
      <p:ext uri="{BB962C8B-B14F-4D97-AF65-F5344CB8AC3E}">
        <p14:creationId xmlns:p14="http://schemas.microsoft.com/office/powerpoint/2010/main" val="3497280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6B8D-6D3E-3AA9-4D9A-B2F25AF6DF6A}"/>
              </a:ext>
            </a:extLst>
          </p:cNvPr>
          <p:cNvSpPr>
            <a:spLocks noGrp="1"/>
          </p:cNvSpPr>
          <p:nvPr>
            <p:ph type="title"/>
          </p:nvPr>
        </p:nvSpPr>
        <p:spPr/>
        <p:txBody>
          <a:bodyPr/>
          <a:lstStyle/>
          <a:p>
            <a:r>
              <a:rPr lang="en-US" dirty="0"/>
              <a:t>NID and election reforms</a:t>
            </a:r>
          </a:p>
        </p:txBody>
      </p:sp>
      <p:sp>
        <p:nvSpPr>
          <p:cNvPr id="3" name="Content Placeholder 2">
            <a:extLst>
              <a:ext uri="{FF2B5EF4-FFF2-40B4-BE49-F238E27FC236}">
                <a16:creationId xmlns:a16="http://schemas.microsoft.com/office/drawing/2014/main" id="{0745FDC4-33FE-7207-230B-06A04D3397F7}"/>
              </a:ext>
            </a:extLst>
          </p:cNvPr>
          <p:cNvSpPr>
            <a:spLocks noGrp="1"/>
          </p:cNvSpPr>
          <p:nvPr>
            <p:ph idx="1"/>
          </p:nvPr>
        </p:nvSpPr>
        <p:spPr/>
        <p:txBody>
          <a:bodyPr/>
          <a:lstStyle/>
          <a:p>
            <a:r>
              <a:rPr lang="en-US" dirty="0"/>
              <a:t>NID can automate voter registration</a:t>
            </a:r>
          </a:p>
          <a:p>
            <a:r>
              <a:rPr lang="en-US" dirty="0"/>
              <a:t>NID provides a single key to search electoral rolls no need to match name, region, province</a:t>
            </a:r>
          </a:p>
          <a:p>
            <a:r>
              <a:rPr lang="en-US" dirty="0"/>
              <a:t>NID can help clean voter rolls of fakes, duplicates and ghost entries</a:t>
            </a:r>
          </a:p>
          <a:p>
            <a:r>
              <a:rPr lang="en-US" dirty="0"/>
              <a:t>NID can make voting easy, anytime, anywhere</a:t>
            </a:r>
          </a:p>
          <a:p>
            <a:r>
              <a:rPr lang="en-US" dirty="0"/>
              <a:t>NID authentication can improve voter integrity</a:t>
            </a:r>
          </a:p>
        </p:txBody>
      </p:sp>
    </p:spTree>
    <p:extLst>
      <p:ext uri="{BB962C8B-B14F-4D97-AF65-F5344CB8AC3E}">
        <p14:creationId xmlns:p14="http://schemas.microsoft.com/office/powerpoint/2010/main" val="1568274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E33A-0B97-99D1-A9AE-662D3E3587F7}"/>
              </a:ext>
            </a:extLst>
          </p:cNvPr>
          <p:cNvSpPr>
            <a:spLocks noGrp="1"/>
          </p:cNvSpPr>
          <p:nvPr>
            <p:ph type="title"/>
          </p:nvPr>
        </p:nvSpPr>
        <p:spPr/>
        <p:txBody>
          <a:bodyPr/>
          <a:lstStyle/>
          <a:p>
            <a:r>
              <a:rPr lang="en-US" dirty="0"/>
              <a:t>Food for thought</a:t>
            </a:r>
          </a:p>
        </p:txBody>
      </p:sp>
      <p:sp>
        <p:nvSpPr>
          <p:cNvPr id="3" name="Content Placeholder 2">
            <a:extLst>
              <a:ext uri="{FF2B5EF4-FFF2-40B4-BE49-F238E27FC236}">
                <a16:creationId xmlns:a16="http://schemas.microsoft.com/office/drawing/2014/main" id="{00BACAD9-E7E1-7A98-A160-3304F2700F14}"/>
              </a:ext>
            </a:extLst>
          </p:cNvPr>
          <p:cNvSpPr>
            <a:spLocks noGrp="1"/>
          </p:cNvSpPr>
          <p:nvPr>
            <p:ph idx="1"/>
          </p:nvPr>
        </p:nvSpPr>
        <p:spPr>
          <a:xfrm>
            <a:off x="457200" y="1600200"/>
            <a:ext cx="8229600" cy="4883727"/>
          </a:xfrm>
        </p:spPr>
        <p:txBody>
          <a:bodyPr/>
          <a:lstStyle/>
          <a:p>
            <a:r>
              <a:rPr lang="en-US" dirty="0"/>
              <a:t>Purpose specific NID systems have high risk of failure &amp; provide suboptimal returns</a:t>
            </a:r>
          </a:p>
          <a:p>
            <a:r>
              <a:rPr lang="en-US" dirty="0"/>
              <a:t>NID derailed elections in Kenya, Malawi, Philippines </a:t>
            </a:r>
            <a:r>
              <a:rPr lang="en-US" dirty="0" err="1"/>
              <a:t>etc</a:t>
            </a:r>
            <a:endParaRPr lang="en-US" dirty="0"/>
          </a:p>
          <a:p>
            <a:r>
              <a:rPr lang="en-US" dirty="0"/>
              <a:t>E-Voting provides all the benefits of elections using technology</a:t>
            </a:r>
          </a:p>
          <a:p>
            <a:r>
              <a:rPr lang="en-US" dirty="0"/>
              <a:t>Biometrics only helps authentication of voter and cleaning of election rolls of fakes, ghosts, duplicates </a:t>
            </a:r>
          </a:p>
        </p:txBody>
      </p:sp>
    </p:spTree>
    <p:extLst>
      <p:ext uri="{BB962C8B-B14F-4D97-AF65-F5344CB8AC3E}">
        <p14:creationId xmlns:p14="http://schemas.microsoft.com/office/powerpoint/2010/main" val="4014712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541-AB64-0106-81EB-CBB3938DFFC2}"/>
              </a:ext>
            </a:extLst>
          </p:cNvPr>
          <p:cNvSpPr>
            <a:spLocks noGrp="1"/>
          </p:cNvSpPr>
          <p:nvPr>
            <p:ph type="title"/>
          </p:nvPr>
        </p:nvSpPr>
        <p:spPr/>
        <p:txBody>
          <a:bodyPr/>
          <a:lstStyle/>
          <a:p>
            <a:r>
              <a:rPr lang="en-US" dirty="0"/>
              <a:t>Food for thought</a:t>
            </a:r>
          </a:p>
        </p:txBody>
      </p:sp>
      <p:sp>
        <p:nvSpPr>
          <p:cNvPr id="3" name="Content Placeholder 2">
            <a:extLst>
              <a:ext uri="{FF2B5EF4-FFF2-40B4-BE49-F238E27FC236}">
                <a16:creationId xmlns:a16="http://schemas.microsoft.com/office/drawing/2014/main" id="{B7680B37-745F-658F-5DC2-E0A41C3C11FA}"/>
              </a:ext>
            </a:extLst>
          </p:cNvPr>
          <p:cNvSpPr>
            <a:spLocks noGrp="1"/>
          </p:cNvSpPr>
          <p:nvPr>
            <p:ph idx="1"/>
          </p:nvPr>
        </p:nvSpPr>
        <p:spPr/>
        <p:txBody>
          <a:bodyPr/>
          <a:lstStyle/>
          <a:p>
            <a:r>
              <a:rPr lang="en-US" dirty="0"/>
              <a:t>Complex problems need simple solutions</a:t>
            </a:r>
          </a:p>
          <a:p>
            <a:r>
              <a:rPr lang="en-US" dirty="0"/>
              <a:t>Politics animates debates &amp; generates controversy</a:t>
            </a:r>
          </a:p>
          <a:p>
            <a:r>
              <a:rPr lang="en-US" dirty="0"/>
              <a:t>Foundational ID vs functional ID</a:t>
            </a:r>
          </a:p>
          <a:p>
            <a:r>
              <a:rPr lang="en-US" dirty="0"/>
              <a:t>Platform approach vs standalone products</a:t>
            </a:r>
          </a:p>
          <a:p>
            <a:r>
              <a:rPr lang="en-US" dirty="0"/>
              <a:t>NID first followed by sequential development of applications, including </a:t>
            </a:r>
            <a:r>
              <a:rPr lang="en-US" dirty="0" err="1"/>
              <a:t>elctions</a:t>
            </a:r>
            <a:endParaRPr lang="en-US" dirty="0"/>
          </a:p>
        </p:txBody>
      </p:sp>
    </p:spTree>
    <p:extLst>
      <p:ext uri="{BB962C8B-B14F-4D97-AF65-F5344CB8AC3E}">
        <p14:creationId xmlns:p14="http://schemas.microsoft.com/office/powerpoint/2010/main" val="1544980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descr="C:\Users\tushar.vashisht\AppData\Local\Microsoft\Windows\Temporary Internet Files\Content.Outlook\UW4HSOXZ\AADHAR logo ENGLISH (2).jpg">
            <a:extLst>
              <a:ext uri="{FF2B5EF4-FFF2-40B4-BE49-F238E27FC236}">
                <a16:creationId xmlns:a16="http://schemas.microsoft.com/office/drawing/2014/main" id="{CED58483-8246-FE1E-55DF-BEE8B858F362}"/>
              </a:ext>
            </a:extLst>
          </p:cNvPr>
          <p:cNvPicPr>
            <a:picLocks noChangeAspect="1" noChangeArrowheads="1"/>
          </p:cNvPicPr>
          <p:nvPr/>
        </p:nvPicPr>
        <p:blipFill>
          <a:blip r:embed="rId3">
            <a:lum bright="68000"/>
            <a:extLst>
              <a:ext uri="{28A0092B-C50C-407E-A947-70E740481C1C}">
                <a14:useLocalDpi xmlns:a14="http://schemas.microsoft.com/office/drawing/2010/main" val="0"/>
              </a:ext>
            </a:extLst>
          </a:blip>
          <a:srcRect l="8501" t="28548" r="48500" b="31142"/>
          <a:stretch>
            <a:fillRect/>
          </a:stretch>
        </p:blipFill>
        <p:spPr bwMode="auto">
          <a:xfrm>
            <a:off x="1339850" y="922338"/>
            <a:ext cx="66167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56796D02-8C25-15EA-A160-EB35A488BE48}"/>
              </a:ext>
            </a:extLst>
          </p:cNvPr>
          <p:cNvSpPr txBox="1">
            <a:spLocks/>
          </p:cNvSpPr>
          <p:nvPr/>
        </p:nvSpPr>
        <p:spPr>
          <a:xfrm>
            <a:off x="533400" y="130175"/>
            <a:ext cx="8229600" cy="857250"/>
          </a:xfrm>
          <a:prstGeom prst="rect">
            <a:avLst/>
          </a:prstGeom>
        </p:spPr>
        <p:txBody>
          <a:bodyPr/>
          <a:lstStyle/>
          <a:p>
            <a:pPr algn="ctr" defTabSz="914400" eaLnBrk="1" hangingPunct="1">
              <a:defRPr/>
            </a:pPr>
            <a:r>
              <a:rPr lang="en-IN" sz="4800" b="1" dirty="0">
                <a:solidFill>
                  <a:schemeClr val="accent6">
                    <a:lumMod val="75000"/>
                  </a:schemeClr>
                </a:solidFill>
                <a:latin typeface="+mj-lt"/>
                <a:ea typeface="+mj-ea"/>
              </a:rPr>
              <a:t>Questions?</a:t>
            </a:r>
            <a:endParaRPr lang="en-US" sz="3600" dirty="0">
              <a:latin typeface="+mj-lt"/>
              <a:ea typeface="+mj-ea"/>
            </a:endParaRPr>
          </a:p>
        </p:txBody>
      </p:sp>
      <p:sp>
        <p:nvSpPr>
          <p:cNvPr id="9" name="Title 1">
            <a:extLst>
              <a:ext uri="{FF2B5EF4-FFF2-40B4-BE49-F238E27FC236}">
                <a16:creationId xmlns:a16="http://schemas.microsoft.com/office/drawing/2014/main" id="{A109B446-C6A5-BA3A-35B7-E5A0563A1BC2}"/>
              </a:ext>
            </a:extLst>
          </p:cNvPr>
          <p:cNvSpPr txBox="1">
            <a:spLocks/>
          </p:cNvSpPr>
          <p:nvPr/>
        </p:nvSpPr>
        <p:spPr>
          <a:xfrm>
            <a:off x="533400" y="5737225"/>
            <a:ext cx="8229600" cy="857250"/>
          </a:xfrm>
          <a:prstGeom prst="rect">
            <a:avLst/>
          </a:prstGeom>
        </p:spPr>
        <p:txBody>
          <a:bodyPr/>
          <a:lstStyle/>
          <a:p>
            <a:pPr algn="ctr" defTabSz="914400" eaLnBrk="1" hangingPunct="1">
              <a:defRPr/>
            </a:pPr>
            <a:endParaRPr lang="en-US" sz="3600" dirty="0">
              <a:latin typeface="+mj-lt"/>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C2AFF-9221-0B82-11A6-A2928E55E8B0}"/>
            </a:ext>
          </a:extLst>
        </p:cNvPr>
        <p:cNvGrpSpPr/>
        <p:nvPr/>
      </p:nvGrpSpPr>
      <p:grpSpPr>
        <a:xfrm>
          <a:off x="0" y="0"/>
          <a:ext cx="0" cy="0"/>
          <a:chOff x="0" y="0"/>
          <a:chExt cx="0" cy="0"/>
        </a:xfrm>
      </p:grpSpPr>
      <p:sp>
        <p:nvSpPr>
          <p:cNvPr id="50177" name="Title 2">
            <a:extLst>
              <a:ext uri="{FF2B5EF4-FFF2-40B4-BE49-F238E27FC236}">
                <a16:creationId xmlns:a16="http://schemas.microsoft.com/office/drawing/2014/main" id="{281E4BB0-FECC-2333-4AF7-5B9FF5A1443F}"/>
              </a:ext>
            </a:extLst>
          </p:cNvPr>
          <p:cNvSpPr>
            <a:spLocks noGrp="1"/>
          </p:cNvSpPr>
          <p:nvPr>
            <p:ph type="title"/>
          </p:nvPr>
        </p:nvSpPr>
        <p:spPr>
          <a:xfrm>
            <a:off x="457200" y="-96838"/>
            <a:ext cx="8229600" cy="1143001"/>
          </a:xfrm>
        </p:spPr>
        <p:txBody>
          <a:bodyPr/>
          <a:lstStyle/>
          <a:p>
            <a:pPr eaLnBrk="1" hangingPunct="1"/>
            <a:r>
              <a:rPr lang="en-US" altLang="en-US" sz="4000" dirty="0">
                <a:cs typeface="Arial" panose="020B0604020202020204" pitchFamily="34" charset="0"/>
              </a:rPr>
              <a:t>The Unique ID initiative – a need based solution</a:t>
            </a:r>
          </a:p>
        </p:txBody>
      </p:sp>
      <p:graphicFrame>
        <p:nvGraphicFramePr>
          <p:cNvPr id="41" name="Content Placeholder 5">
            <a:extLst>
              <a:ext uri="{FF2B5EF4-FFF2-40B4-BE49-F238E27FC236}">
                <a16:creationId xmlns:a16="http://schemas.microsoft.com/office/drawing/2014/main" id="{240C9C2F-9F58-284D-6B66-7B7C6F42979F}"/>
              </a:ext>
            </a:extLst>
          </p:cNvPr>
          <p:cNvGraphicFramePr>
            <a:graphicFrameLocks/>
          </p:cNvGraphicFramePr>
          <p:nvPr/>
        </p:nvGraphicFramePr>
        <p:xfrm>
          <a:off x="457200" y="14176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79" name="Slide Number Placeholder 4">
            <a:extLst>
              <a:ext uri="{FF2B5EF4-FFF2-40B4-BE49-F238E27FC236}">
                <a16:creationId xmlns:a16="http://schemas.microsoft.com/office/drawing/2014/main" id="{6247C57F-0CFC-19AC-6F51-7FA5BDE6F871}"/>
              </a:ext>
            </a:extLst>
          </p:cNvPr>
          <p:cNvSpPr>
            <a:spLocks noGrp="1" noChangeArrowheads="1"/>
          </p:cNvSpPr>
          <p:nvPr>
            <p:ph type="sldNum" sz="quarter" idx="11"/>
          </p:nvPr>
        </p:nvSpPr>
        <p:spPr bwMode="auto">
          <a:xfrm>
            <a:off x="4348163" y="6356350"/>
            <a:ext cx="447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BF7E69-0D93-C145-B43B-9A5FD458503D}" type="slidenum">
              <a:rPr lang="en-US" altLang="en-US" sz="1200">
                <a:solidFill>
                  <a:srgbClr val="898989"/>
                </a:solidFill>
              </a:rPr>
              <a:pPr>
                <a:spcBef>
                  <a:spcPct val="0"/>
                </a:spcBef>
                <a:buFontTx/>
                <a:buNone/>
              </a:pPr>
              <a:t>4</a:t>
            </a:fld>
            <a:endParaRPr lang="en-US" altLang="en-US" sz="1200">
              <a:solidFill>
                <a:srgbClr val="898989"/>
              </a:solidFill>
            </a:endParaRPr>
          </a:p>
        </p:txBody>
      </p:sp>
    </p:spTree>
    <p:extLst>
      <p:ext uri="{BB962C8B-B14F-4D97-AF65-F5344CB8AC3E}">
        <p14:creationId xmlns:p14="http://schemas.microsoft.com/office/powerpoint/2010/main" val="372865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1CFC-E7E7-DDED-9468-30C7365A685C}"/>
              </a:ext>
            </a:extLst>
          </p:cNvPr>
          <p:cNvSpPr>
            <a:spLocks noGrp="1"/>
          </p:cNvSpPr>
          <p:nvPr>
            <p:ph type="title"/>
          </p:nvPr>
        </p:nvSpPr>
        <p:spPr>
          <a:xfrm>
            <a:off x="457200" y="110836"/>
            <a:ext cx="8229600" cy="900546"/>
          </a:xfrm>
        </p:spPr>
        <p:txBody>
          <a:bodyPr/>
          <a:lstStyle/>
          <a:p>
            <a:r>
              <a:rPr lang="en-US" sz="4000" b="1" dirty="0">
                <a:effectLst>
                  <a:outerShdw blurRad="38100" dist="38100" dir="2700000" algn="tl">
                    <a:srgbClr val="C0C0C0"/>
                  </a:outerShdw>
                </a:effectLst>
              </a:rPr>
              <a:t>NID projects face multiple risks</a:t>
            </a:r>
            <a:endParaRPr lang="en-US" sz="4000" dirty="0"/>
          </a:p>
        </p:txBody>
      </p:sp>
      <p:graphicFrame>
        <p:nvGraphicFramePr>
          <p:cNvPr id="4" name="Content Placeholder 3">
            <a:extLst>
              <a:ext uri="{FF2B5EF4-FFF2-40B4-BE49-F238E27FC236}">
                <a16:creationId xmlns:a16="http://schemas.microsoft.com/office/drawing/2014/main" id="{445739C3-DC69-8D79-FE58-3F74B4E44C59}"/>
              </a:ext>
            </a:extLst>
          </p:cNvPr>
          <p:cNvGraphicFramePr>
            <a:graphicFrameLocks noGrp="1"/>
          </p:cNvGraphicFramePr>
          <p:nvPr>
            <p:ph idx="1"/>
            <p:extLst>
              <p:ext uri="{D42A27DB-BD31-4B8C-83A1-F6EECF244321}">
                <p14:modId xmlns:p14="http://schemas.microsoft.com/office/powerpoint/2010/main" val="2054899063"/>
              </p:ext>
            </p:extLst>
          </p:nvPr>
        </p:nvGraphicFramePr>
        <p:xfrm>
          <a:off x="277091" y="1011383"/>
          <a:ext cx="8659091" cy="5846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66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AF82-B478-51ED-59CF-01E81B3A83FB}"/>
              </a:ext>
            </a:extLst>
          </p:cNvPr>
          <p:cNvSpPr>
            <a:spLocks noGrp="1"/>
          </p:cNvSpPr>
          <p:nvPr>
            <p:ph type="title"/>
          </p:nvPr>
        </p:nvSpPr>
        <p:spPr>
          <a:xfrm>
            <a:off x="457200" y="274638"/>
            <a:ext cx="8229600" cy="1143000"/>
          </a:xfrm>
        </p:spPr>
        <p:txBody>
          <a:bodyPr wrap="square" anchor="ctr">
            <a:normAutofit/>
          </a:bodyPr>
          <a:lstStyle/>
          <a:p>
            <a:r>
              <a:rPr lang="en-US" altLang="en-US" dirty="0"/>
              <a:t>Key Strategic Design Drivers</a:t>
            </a:r>
            <a:endParaRPr lang="en-US" dirty="0"/>
          </a:p>
        </p:txBody>
      </p:sp>
      <p:graphicFrame>
        <p:nvGraphicFramePr>
          <p:cNvPr id="7" name="Content Placeholder 2">
            <a:extLst>
              <a:ext uri="{FF2B5EF4-FFF2-40B4-BE49-F238E27FC236}">
                <a16:creationId xmlns:a16="http://schemas.microsoft.com/office/drawing/2014/main" id="{6A295359-1592-230A-B8AA-B5E5C64D3BBE}"/>
              </a:ext>
            </a:extLst>
          </p:cNvPr>
          <p:cNvGraphicFramePr>
            <a:graphicFrameLocks noGrp="1"/>
          </p:cNvGraphicFramePr>
          <p:nvPr>
            <p:ph idx="1"/>
            <p:extLst>
              <p:ext uri="{D42A27DB-BD31-4B8C-83A1-F6EECF244321}">
                <p14:modId xmlns:p14="http://schemas.microsoft.com/office/powerpoint/2010/main" val="7765275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40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0D7A-E7DF-AEAB-4DE5-963F28B76ADF}"/>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GB" sz="3700"/>
              <a:t>Features of Aadhaar</a:t>
            </a:r>
            <a:br>
              <a:rPr lang="en-GB" sz="3700" b="1"/>
            </a:br>
            <a:endParaRPr lang="en-US" sz="3700"/>
          </a:p>
        </p:txBody>
      </p:sp>
      <p:graphicFrame>
        <p:nvGraphicFramePr>
          <p:cNvPr id="5" name="Content Placeholder 2">
            <a:extLst>
              <a:ext uri="{FF2B5EF4-FFF2-40B4-BE49-F238E27FC236}">
                <a16:creationId xmlns:a16="http://schemas.microsoft.com/office/drawing/2014/main" id="{8B541176-DD48-815E-717B-157A2DD4267E}"/>
              </a:ext>
            </a:extLst>
          </p:cNvPr>
          <p:cNvGraphicFramePr>
            <a:graphicFrameLocks noGrp="1"/>
          </p:cNvGraphicFramePr>
          <p:nvPr>
            <p:ph idx="1"/>
            <p:extLst>
              <p:ext uri="{D42A27DB-BD31-4B8C-83A1-F6EECF244321}">
                <p14:modId xmlns:p14="http://schemas.microsoft.com/office/powerpoint/2010/main" val="20233553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43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0ADB-2C36-2541-7BF2-70975326888B}"/>
              </a:ext>
            </a:extLst>
          </p:cNvPr>
          <p:cNvSpPr>
            <a:spLocks noGrp="1"/>
          </p:cNvSpPr>
          <p:nvPr>
            <p:ph type="title"/>
          </p:nvPr>
        </p:nvSpPr>
        <p:spPr>
          <a:xfrm>
            <a:off x="457200" y="274638"/>
            <a:ext cx="8229600" cy="1143000"/>
          </a:xfrm>
        </p:spPr>
        <p:txBody>
          <a:bodyPr wrap="square" anchor="ctr">
            <a:normAutofit/>
          </a:bodyPr>
          <a:lstStyle/>
          <a:p>
            <a:r>
              <a:rPr lang="en-GB"/>
              <a:t>Features of Aadhaar-II</a:t>
            </a:r>
            <a:endParaRPr lang="en-US" dirty="0"/>
          </a:p>
        </p:txBody>
      </p:sp>
      <p:graphicFrame>
        <p:nvGraphicFramePr>
          <p:cNvPr id="5" name="Content Placeholder 2">
            <a:extLst>
              <a:ext uri="{FF2B5EF4-FFF2-40B4-BE49-F238E27FC236}">
                <a16:creationId xmlns:a16="http://schemas.microsoft.com/office/drawing/2014/main" id="{E698B1C5-9DEA-4B98-4AA7-D54292C1F24D}"/>
              </a:ext>
            </a:extLst>
          </p:cNvPr>
          <p:cNvGraphicFramePr>
            <a:graphicFrameLocks noGrp="1"/>
          </p:cNvGraphicFramePr>
          <p:nvPr>
            <p:ph idx="1"/>
            <p:extLst>
              <p:ext uri="{D42A27DB-BD31-4B8C-83A1-F6EECF244321}">
                <p14:modId xmlns:p14="http://schemas.microsoft.com/office/powerpoint/2010/main" val="40508677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30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CB695-8642-804E-34A9-7E0A82B44A1A}"/>
            </a:ext>
          </a:extLst>
        </p:cNvPr>
        <p:cNvGrpSpPr/>
        <p:nvPr/>
      </p:nvGrpSpPr>
      <p:grpSpPr>
        <a:xfrm>
          <a:off x="0" y="0"/>
          <a:ext cx="0" cy="0"/>
          <a:chOff x="0" y="0"/>
          <a:chExt cx="0" cy="0"/>
        </a:xfrm>
      </p:grpSpPr>
      <p:sp>
        <p:nvSpPr>
          <p:cNvPr id="57345" name="Title 2">
            <a:extLst>
              <a:ext uri="{FF2B5EF4-FFF2-40B4-BE49-F238E27FC236}">
                <a16:creationId xmlns:a16="http://schemas.microsoft.com/office/drawing/2014/main" id="{AD4CA0A1-82F2-656F-8F64-2D1A6EFEFE13}"/>
              </a:ext>
            </a:extLst>
          </p:cNvPr>
          <p:cNvSpPr>
            <a:spLocks noGrp="1"/>
          </p:cNvSpPr>
          <p:nvPr>
            <p:ph type="title"/>
          </p:nvPr>
        </p:nvSpPr>
        <p:spPr>
          <a:xfrm>
            <a:off x="285750" y="-90488"/>
            <a:ext cx="8572500" cy="1143001"/>
          </a:xfrm>
        </p:spPr>
        <p:txBody>
          <a:bodyPr/>
          <a:lstStyle/>
          <a:p>
            <a:pPr eaLnBrk="1" hangingPunct="1"/>
            <a:r>
              <a:rPr lang="en-US" altLang="en-US" sz="4000" dirty="0">
                <a:cs typeface="Arial" panose="020B0604020202020204" pitchFamily="34" charset="0"/>
              </a:rPr>
              <a:t>Aadhaar, a collaborative solution </a:t>
            </a:r>
          </a:p>
        </p:txBody>
      </p:sp>
      <p:sp>
        <p:nvSpPr>
          <p:cNvPr id="41" name="Rectangle 40">
            <a:extLst>
              <a:ext uri="{FF2B5EF4-FFF2-40B4-BE49-F238E27FC236}">
                <a16:creationId xmlns:a16="http://schemas.microsoft.com/office/drawing/2014/main" id="{9CC2A24C-052B-5D44-429C-4064106E2CFF}"/>
              </a:ext>
            </a:extLst>
          </p:cNvPr>
          <p:cNvSpPr/>
          <p:nvPr/>
        </p:nvSpPr>
        <p:spPr>
          <a:xfrm>
            <a:off x="4643438" y="1219200"/>
            <a:ext cx="4286250" cy="3293209"/>
          </a:xfrm>
          <a:prstGeom prst="rect">
            <a:avLst/>
          </a:prstGeom>
        </p:spPr>
        <p:txBody>
          <a:bodyPr>
            <a:spAutoFit/>
          </a:bodyPr>
          <a:lstStyle/>
          <a:p>
            <a:pPr marL="342900" indent="-342900" eaLnBrk="1" hangingPunct="1">
              <a:buClr>
                <a:srgbClr val="C00000"/>
              </a:buClr>
              <a:buSzPct val="120000"/>
              <a:buFont typeface="+mj-lt"/>
              <a:buAutoNum type="arabicParenR"/>
              <a:defRPr/>
            </a:pPr>
            <a:r>
              <a:rPr lang="en-US" sz="1600" dirty="0">
                <a:latin typeface="+mj-lt"/>
                <a:cs typeface="Arial" charset="0"/>
              </a:rPr>
              <a:t>Aadhaar built in partnership with Registrars  </a:t>
            </a:r>
          </a:p>
          <a:p>
            <a:pPr marL="342900" indent="-342900" eaLnBrk="1" hangingPunct="1">
              <a:buFont typeface="+mj-lt"/>
              <a:buAutoNum type="arabicParenR"/>
              <a:defRPr/>
            </a:pPr>
            <a:endParaRPr lang="en-US" sz="1600" dirty="0">
              <a:latin typeface="+mj-lt"/>
              <a:cs typeface="Arial" charset="0"/>
            </a:endParaRPr>
          </a:p>
          <a:p>
            <a:pPr marL="342900" indent="-342900" eaLnBrk="1" hangingPunct="1">
              <a:buClr>
                <a:srgbClr val="C00000"/>
              </a:buClr>
              <a:buSzPct val="120000"/>
              <a:buFont typeface="+mj-lt"/>
              <a:buAutoNum type="arabicParenR"/>
              <a:defRPr/>
            </a:pPr>
            <a:r>
              <a:rPr lang="en-US" sz="1600" dirty="0">
                <a:latin typeface="+mj-lt"/>
                <a:cs typeface="Arial" charset="0"/>
              </a:rPr>
              <a:t>Registrars collect demographic &amp; biometric data from residents through Enrolment Agencies/directly</a:t>
            </a:r>
          </a:p>
          <a:p>
            <a:pPr marL="342900" indent="-342900" eaLnBrk="1" hangingPunct="1">
              <a:buClr>
                <a:srgbClr val="C00000"/>
              </a:buClr>
              <a:buSzPct val="120000"/>
              <a:buFont typeface="+mj-lt"/>
              <a:buAutoNum type="arabicParenR"/>
              <a:defRPr/>
            </a:pPr>
            <a:endParaRPr lang="en-US" sz="1600" dirty="0">
              <a:latin typeface="+mj-lt"/>
              <a:cs typeface="Arial" charset="0"/>
            </a:endParaRPr>
          </a:p>
          <a:p>
            <a:pPr marL="342900" indent="-342900" eaLnBrk="1" hangingPunct="1">
              <a:buClr>
                <a:srgbClr val="C00000"/>
              </a:buClr>
              <a:buSzPct val="120000"/>
              <a:buFont typeface="+mj-lt"/>
              <a:buAutoNum type="arabicParenR"/>
              <a:defRPr/>
            </a:pPr>
            <a:r>
              <a:rPr lang="en-US" sz="1600" dirty="0">
                <a:latin typeface="+mj-lt"/>
                <a:cs typeface="Arial" charset="0"/>
              </a:rPr>
              <a:t>UIDAI empanelled enrolment agencies  used by Registrars</a:t>
            </a:r>
          </a:p>
          <a:p>
            <a:pPr marL="342900" indent="-342900" eaLnBrk="1" hangingPunct="1">
              <a:buFont typeface="+mj-lt"/>
              <a:buAutoNum type="arabicParenR"/>
              <a:defRPr/>
            </a:pPr>
            <a:endParaRPr lang="en-US" sz="1600" dirty="0">
              <a:solidFill>
                <a:prstClr val="black"/>
              </a:solidFill>
              <a:latin typeface="+mj-lt"/>
              <a:cs typeface="Arial" charset="0"/>
            </a:endParaRPr>
          </a:p>
          <a:p>
            <a:pPr marL="342900" indent="-342900" eaLnBrk="1" hangingPunct="1">
              <a:buClr>
                <a:srgbClr val="C00000"/>
              </a:buClr>
              <a:buSzPct val="120000"/>
              <a:buFont typeface="+mj-lt"/>
              <a:buAutoNum type="arabicParenR"/>
              <a:defRPr/>
            </a:pPr>
            <a:r>
              <a:rPr lang="en-US" sz="1600" dirty="0">
                <a:solidFill>
                  <a:prstClr val="black"/>
                </a:solidFill>
                <a:latin typeface="+mj-lt"/>
                <a:cs typeface="Arial" charset="0"/>
              </a:rPr>
              <a:t>Aadhaar issued by the UIDAI to residents after de-duplication of data </a:t>
            </a:r>
          </a:p>
          <a:p>
            <a:pPr eaLnBrk="1" hangingPunct="1">
              <a:defRPr/>
            </a:pPr>
            <a:endParaRPr lang="en-US" sz="1600" dirty="0">
              <a:solidFill>
                <a:prstClr val="black"/>
              </a:solidFill>
              <a:latin typeface="+mj-lt"/>
              <a:cs typeface="Arial" charset="0"/>
            </a:endParaRPr>
          </a:p>
          <a:p>
            <a:pPr marL="228600" indent="-228600" eaLnBrk="1" hangingPunct="1">
              <a:defRPr/>
            </a:pPr>
            <a:r>
              <a:rPr lang="en-US" sz="1600" dirty="0">
                <a:latin typeface="+mj-lt"/>
                <a:cs typeface="Arial" charset="0"/>
              </a:rPr>
              <a:t> </a:t>
            </a:r>
          </a:p>
        </p:txBody>
      </p:sp>
      <p:sp>
        <p:nvSpPr>
          <p:cNvPr id="16" name="Rectangle 15">
            <a:extLst>
              <a:ext uri="{FF2B5EF4-FFF2-40B4-BE49-F238E27FC236}">
                <a16:creationId xmlns:a16="http://schemas.microsoft.com/office/drawing/2014/main" id="{964BCB0E-549F-6170-E6A9-DF9DAA393C42}"/>
              </a:ext>
            </a:extLst>
          </p:cNvPr>
          <p:cNvSpPr/>
          <p:nvPr/>
        </p:nvSpPr>
        <p:spPr>
          <a:xfrm>
            <a:off x="441325" y="4975225"/>
            <a:ext cx="8261350" cy="923925"/>
          </a:xfrm>
          <a:prstGeom prst="rect">
            <a:avLst/>
          </a:prstGeom>
        </p:spPr>
        <p:txBody>
          <a:bodyPr>
            <a:spAutoFit/>
          </a:bodyPr>
          <a:lstStyle/>
          <a:p>
            <a:pPr marL="635000" lvl="1" indent="-177800" eaLnBrk="1" hangingPunct="1">
              <a:buFont typeface="Wingdings" pitchFamily="2" charset="2"/>
              <a:buChar char="§"/>
              <a:defRPr/>
            </a:pPr>
            <a:r>
              <a:rPr lang="en-US" b="1" dirty="0">
                <a:latin typeface="+mn-lt"/>
                <a:cs typeface="Arial" charset="0"/>
              </a:rPr>
              <a:t>Scalable model to maximize reach and inclusion</a:t>
            </a:r>
          </a:p>
          <a:p>
            <a:pPr marL="635000" lvl="1" indent="-177800" eaLnBrk="1" hangingPunct="1">
              <a:buFont typeface="Wingdings" pitchFamily="2" charset="2"/>
              <a:buChar char="§"/>
              <a:defRPr/>
            </a:pPr>
            <a:r>
              <a:rPr lang="en-US" b="1" dirty="0">
                <a:latin typeface="+mn-lt"/>
                <a:cs typeface="Arial" charset="0"/>
              </a:rPr>
              <a:t>Strong Process &amp; Technology backbone to standardize the model and drive controllership &amp; consistency </a:t>
            </a:r>
            <a:endParaRPr lang="en-US" dirty="0">
              <a:latin typeface="+mn-lt"/>
              <a:cs typeface="Arial" charset="0"/>
            </a:endParaRPr>
          </a:p>
        </p:txBody>
      </p:sp>
      <p:sp>
        <p:nvSpPr>
          <p:cNvPr id="57348" name="Slide Number Placeholder 4">
            <a:extLst>
              <a:ext uri="{FF2B5EF4-FFF2-40B4-BE49-F238E27FC236}">
                <a16:creationId xmlns:a16="http://schemas.microsoft.com/office/drawing/2014/main" id="{CAE54ED1-BE1D-0502-282B-0A52C8079D73}"/>
              </a:ext>
            </a:extLst>
          </p:cNvPr>
          <p:cNvSpPr>
            <a:spLocks noGrp="1" noChangeArrowheads="1"/>
          </p:cNvSpPr>
          <p:nvPr>
            <p:ph type="sldNum" sz="quarter" idx="11"/>
          </p:nvPr>
        </p:nvSpPr>
        <p:spPr bwMode="auto">
          <a:xfrm>
            <a:off x="4348163" y="6356350"/>
            <a:ext cx="447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634ED2-F2D1-8445-8833-687CCC2977AE}" type="slidenum">
              <a:rPr lang="en-US" altLang="en-US" sz="1200">
                <a:solidFill>
                  <a:srgbClr val="898989"/>
                </a:solidFill>
              </a:rPr>
              <a:pPr>
                <a:spcBef>
                  <a:spcPct val="0"/>
                </a:spcBef>
                <a:buFontTx/>
                <a:buNone/>
              </a:pPr>
              <a:t>9</a:t>
            </a:fld>
            <a:endParaRPr lang="en-US" altLang="en-US" sz="1200">
              <a:solidFill>
                <a:srgbClr val="898989"/>
              </a:solidFill>
            </a:endParaRPr>
          </a:p>
        </p:txBody>
      </p:sp>
      <p:pic>
        <p:nvPicPr>
          <p:cNvPr id="57349" name="Picture 1">
            <a:extLst>
              <a:ext uri="{FF2B5EF4-FFF2-40B4-BE49-F238E27FC236}">
                <a16:creationId xmlns:a16="http://schemas.microsoft.com/office/drawing/2014/main" id="{677BAECD-69C0-9E52-24D4-2E3BC4529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1130300"/>
            <a:ext cx="43053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152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Rectangle"/>
</p:tagLst>
</file>

<file path=ppt/tags/tag10.xml><?xml version="1.0" encoding="utf-8"?>
<p:tagLst xmlns:a="http://schemas.openxmlformats.org/drawingml/2006/main" xmlns:r="http://schemas.openxmlformats.org/officeDocument/2006/relationships" xmlns:p="http://schemas.openxmlformats.org/presentationml/2006/main">
  <p:tag name="NAME" val="RectangleShape"/>
</p:tagLst>
</file>

<file path=ppt/tags/tag100.xml><?xml version="1.0" encoding="utf-8"?>
<p:tagLst xmlns:a="http://schemas.openxmlformats.org/drawingml/2006/main" xmlns:r="http://schemas.openxmlformats.org/officeDocument/2006/relationships" xmlns:p="http://schemas.openxmlformats.org/presentationml/2006/main">
  <p:tag name="NAME" val="RectangleText"/>
</p:tagLst>
</file>

<file path=ppt/tags/tag10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103.xml><?xml version="1.0" encoding="utf-8"?>
<p:tagLst xmlns:a="http://schemas.openxmlformats.org/drawingml/2006/main" xmlns:r="http://schemas.openxmlformats.org/officeDocument/2006/relationships" xmlns:p="http://schemas.openxmlformats.org/presentationml/2006/main">
  <p:tag name="NAME" val="RectangleShape"/>
</p:tagLst>
</file>

<file path=ppt/tags/tag104.xml><?xml version="1.0" encoding="utf-8"?>
<p:tagLst xmlns:a="http://schemas.openxmlformats.org/drawingml/2006/main" xmlns:r="http://schemas.openxmlformats.org/officeDocument/2006/relationships" xmlns:p="http://schemas.openxmlformats.org/presentationml/2006/main">
  <p:tag name="NAME" val="RectangleText"/>
</p:tagLst>
</file>

<file path=ppt/tags/tag105.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107.xml><?xml version="1.0" encoding="utf-8"?>
<p:tagLst xmlns:a="http://schemas.openxmlformats.org/drawingml/2006/main" xmlns:r="http://schemas.openxmlformats.org/officeDocument/2006/relationships" xmlns:p="http://schemas.openxmlformats.org/presentationml/2006/main">
  <p:tag name="NAME" val="RectangleShape"/>
</p:tagLst>
</file>

<file path=ppt/tags/tag108.xml><?xml version="1.0" encoding="utf-8"?>
<p:tagLst xmlns:a="http://schemas.openxmlformats.org/drawingml/2006/main" xmlns:r="http://schemas.openxmlformats.org/officeDocument/2006/relationships" xmlns:p="http://schemas.openxmlformats.org/presentationml/2006/main">
  <p:tag name="NAME" val="RectangleText"/>
</p:tagLst>
</file>

<file path=ppt/tags/tag109.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11.xml><?xml version="1.0" encoding="utf-8"?>
<p:tagLst xmlns:a="http://schemas.openxmlformats.org/drawingml/2006/main" xmlns:r="http://schemas.openxmlformats.org/officeDocument/2006/relationships" xmlns:p="http://schemas.openxmlformats.org/presentationml/2006/main">
  <p:tag name="NAME" val="RectangleText"/>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111.xml><?xml version="1.0" encoding="utf-8"?>
<p:tagLst xmlns:a="http://schemas.openxmlformats.org/drawingml/2006/main" xmlns:r="http://schemas.openxmlformats.org/officeDocument/2006/relationships" xmlns:p="http://schemas.openxmlformats.org/presentationml/2006/main">
  <p:tag name="NAME" val="Rectangle"/>
</p:tagLst>
</file>

<file path=ppt/tags/tag112.xml><?xml version="1.0" encoding="utf-8"?>
<p:tagLst xmlns:a="http://schemas.openxmlformats.org/drawingml/2006/main" xmlns:r="http://schemas.openxmlformats.org/officeDocument/2006/relationships" xmlns:p="http://schemas.openxmlformats.org/presentationml/2006/main">
  <p:tag name="NAME" val="Rectangle"/>
</p:tagLst>
</file>

<file path=ppt/tags/tag113.xml><?xml version="1.0" encoding="utf-8"?>
<p:tagLst xmlns:a="http://schemas.openxmlformats.org/drawingml/2006/main" xmlns:r="http://schemas.openxmlformats.org/officeDocument/2006/relationships" xmlns:p="http://schemas.openxmlformats.org/presentationml/2006/main">
  <p:tag name="NAME" val="RectangleShape"/>
</p:tagLst>
</file>

<file path=ppt/tags/tag114.xml><?xml version="1.0" encoding="utf-8"?>
<p:tagLst xmlns:a="http://schemas.openxmlformats.org/drawingml/2006/main" xmlns:r="http://schemas.openxmlformats.org/officeDocument/2006/relationships" xmlns:p="http://schemas.openxmlformats.org/presentationml/2006/main">
  <p:tag name="NAME" val="RectangleText"/>
</p:tagLst>
</file>

<file path=ppt/tags/tag115.xml><?xml version="1.0" encoding="utf-8"?>
<p:tagLst xmlns:a="http://schemas.openxmlformats.org/drawingml/2006/main" xmlns:r="http://schemas.openxmlformats.org/officeDocument/2006/relationships" xmlns:p="http://schemas.openxmlformats.org/presentationml/2006/main">
  <p:tag name="NAME" val="RectangleShape"/>
</p:tagLst>
</file>

<file path=ppt/tags/tag116.xml><?xml version="1.0" encoding="utf-8"?>
<p:tagLst xmlns:a="http://schemas.openxmlformats.org/drawingml/2006/main" xmlns:r="http://schemas.openxmlformats.org/officeDocument/2006/relationships" xmlns:p="http://schemas.openxmlformats.org/presentationml/2006/main">
  <p:tag name="NAME" val="RectangleText"/>
</p:tagLst>
</file>

<file path=ppt/tags/tag117.xml><?xml version="1.0" encoding="utf-8"?>
<p:tagLst xmlns:a="http://schemas.openxmlformats.org/drawingml/2006/main" xmlns:r="http://schemas.openxmlformats.org/officeDocument/2006/relationships" xmlns:p="http://schemas.openxmlformats.org/presentationml/2006/main">
  <p:tag name="NAME" val="RectangleShape"/>
</p:tagLst>
</file>

<file path=ppt/tags/tag118.xml><?xml version="1.0" encoding="utf-8"?>
<p:tagLst xmlns:a="http://schemas.openxmlformats.org/drawingml/2006/main" xmlns:r="http://schemas.openxmlformats.org/officeDocument/2006/relationships" xmlns:p="http://schemas.openxmlformats.org/presentationml/2006/main">
  <p:tag name="NAME" val="RectangleText"/>
</p:tagLst>
</file>

<file path=ppt/tags/tag119.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12.xml><?xml version="1.0" encoding="utf-8"?>
<p:tagLst xmlns:a="http://schemas.openxmlformats.org/drawingml/2006/main" xmlns:r="http://schemas.openxmlformats.org/officeDocument/2006/relationships" xmlns:p="http://schemas.openxmlformats.org/presentationml/2006/main">
  <p:tag name="NAME" val="RectangleShap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121.xml><?xml version="1.0" encoding="utf-8"?>
<p:tagLst xmlns:a="http://schemas.openxmlformats.org/drawingml/2006/main" xmlns:r="http://schemas.openxmlformats.org/officeDocument/2006/relationships" xmlns:p="http://schemas.openxmlformats.org/presentationml/2006/main">
  <p:tag name="NAME" val="RectangleShape"/>
</p:tagLst>
</file>

<file path=ppt/tags/tag122.xml><?xml version="1.0" encoding="utf-8"?>
<p:tagLst xmlns:a="http://schemas.openxmlformats.org/drawingml/2006/main" xmlns:r="http://schemas.openxmlformats.org/officeDocument/2006/relationships" xmlns:p="http://schemas.openxmlformats.org/presentationml/2006/main">
  <p:tag name="NAME" val="RectangleText"/>
</p:tagLst>
</file>

<file path=ppt/tags/tag123.xml><?xml version="1.0" encoding="utf-8"?>
<p:tagLst xmlns:a="http://schemas.openxmlformats.org/drawingml/2006/main" xmlns:r="http://schemas.openxmlformats.org/officeDocument/2006/relationships" xmlns:p="http://schemas.openxmlformats.org/presentationml/2006/main">
  <p:tag name="NAME" val="Rectangle"/>
</p:tagLst>
</file>

<file path=ppt/tags/tag124.xml><?xml version="1.0" encoding="utf-8"?>
<p:tagLst xmlns:a="http://schemas.openxmlformats.org/drawingml/2006/main" xmlns:r="http://schemas.openxmlformats.org/officeDocument/2006/relationships" xmlns:p="http://schemas.openxmlformats.org/presentationml/2006/main">
  <p:tag name="NAME" val="RectangleShape"/>
</p:tagLst>
</file>

<file path=ppt/tags/tag125.xml><?xml version="1.0" encoding="utf-8"?>
<p:tagLst xmlns:a="http://schemas.openxmlformats.org/drawingml/2006/main" xmlns:r="http://schemas.openxmlformats.org/officeDocument/2006/relationships" xmlns:p="http://schemas.openxmlformats.org/presentationml/2006/main">
  <p:tag name="NAME" val="RectangleText"/>
</p:tagLst>
</file>

<file path=ppt/tags/tag126.xml><?xml version="1.0" encoding="utf-8"?>
<p:tagLst xmlns:a="http://schemas.openxmlformats.org/drawingml/2006/main" xmlns:r="http://schemas.openxmlformats.org/officeDocument/2006/relationships" xmlns:p="http://schemas.openxmlformats.org/presentationml/2006/main">
  <p:tag name="NAME" val="Rectangle"/>
</p:tagLst>
</file>

<file path=ppt/tags/tag127.xml><?xml version="1.0" encoding="utf-8"?>
<p:tagLst xmlns:a="http://schemas.openxmlformats.org/drawingml/2006/main" xmlns:r="http://schemas.openxmlformats.org/officeDocument/2006/relationships" xmlns:p="http://schemas.openxmlformats.org/presentationml/2006/main">
  <p:tag name="NAME" val="RectangleShape"/>
</p:tagLst>
</file>

<file path=ppt/tags/tag128.xml><?xml version="1.0" encoding="utf-8"?>
<p:tagLst xmlns:a="http://schemas.openxmlformats.org/drawingml/2006/main" xmlns:r="http://schemas.openxmlformats.org/officeDocument/2006/relationships" xmlns:p="http://schemas.openxmlformats.org/presentationml/2006/main">
  <p:tag name="NAME" val="RectangleText"/>
</p:tagLst>
</file>

<file path=ppt/tags/tag129.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13.xml><?xml version="1.0" encoding="utf-8"?>
<p:tagLst xmlns:a="http://schemas.openxmlformats.org/drawingml/2006/main" xmlns:r="http://schemas.openxmlformats.org/officeDocument/2006/relationships" xmlns:p="http://schemas.openxmlformats.org/presentationml/2006/main">
  <p:tag name="NAME" val="RectangleText"/>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131.xml><?xml version="1.0" encoding="utf-8"?>
<p:tagLst xmlns:a="http://schemas.openxmlformats.org/drawingml/2006/main" xmlns:r="http://schemas.openxmlformats.org/officeDocument/2006/relationships" xmlns:p="http://schemas.openxmlformats.org/presentationml/2006/main">
  <p:tag name="NAME" val="Rectangle"/>
</p:tagLst>
</file>

<file path=ppt/tags/tag132.xml><?xml version="1.0" encoding="utf-8"?>
<p:tagLst xmlns:a="http://schemas.openxmlformats.org/drawingml/2006/main" xmlns:r="http://schemas.openxmlformats.org/officeDocument/2006/relationships" xmlns:p="http://schemas.openxmlformats.org/presentationml/2006/main">
  <p:tag name="NAME" val="Rectangle"/>
</p:tagLst>
</file>

<file path=ppt/tags/tag133.xml><?xml version="1.0" encoding="utf-8"?>
<p:tagLst xmlns:a="http://schemas.openxmlformats.org/drawingml/2006/main" xmlns:r="http://schemas.openxmlformats.org/officeDocument/2006/relationships" xmlns:p="http://schemas.openxmlformats.org/presentationml/2006/main">
  <p:tag name="NAME" val="Rectangle"/>
</p:tagLst>
</file>

<file path=ppt/tags/tag134.xml><?xml version="1.0" encoding="utf-8"?>
<p:tagLst xmlns:a="http://schemas.openxmlformats.org/drawingml/2006/main" xmlns:r="http://schemas.openxmlformats.org/officeDocument/2006/relationships" xmlns:p="http://schemas.openxmlformats.org/presentationml/2006/main">
  <p:tag name="NAME" val="Rectangle"/>
</p:tagLst>
</file>

<file path=ppt/tags/tag135.xml><?xml version="1.0" encoding="utf-8"?>
<p:tagLst xmlns:a="http://schemas.openxmlformats.org/drawingml/2006/main" xmlns:r="http://schemas.openxmlformats.org/officeDocument/2006/relationships" xmlns:p="http://schemas.openxmlformats.org/presentationml/2006/main">
  <p:tag name="NAME" val="Rectangle"/>
</p:tagLst>
</file>

<file path=ppt/tags/tag136.xml><?xml version="1.0" encoding="utf-8"?>
<p:tagLst xmlns:a="http://schemas.openxmlformats.org/drawingml/2006/main" xmlns:r="http://schemas.openxmlformats.org/officeDocument/2006/relationships" xmlns:p="http://schemas.openxmlformats.org/presentationml/2006/main">
  <p:tag name="NAME" val="Rectangle"/>
</p:tagLst>
</file>

<file path=ppt/tags/tag137.xml><?xml version="1.0" encoding="utf-8"?>
<p:tagLst xmlns:a="http://schemas.openxmlformats.org/drawingml/2006/main" xmlns:r="http://schemas.openxmlformats.org/officeDocument/2006/relationships" xmlns:p="http://schemas.openxmlformats.org/presentationml/2006/main">
  <p:tag name="NAME" val="RectangleShape"/>
</p:tagLst>
</file>

<file path=ppt/tags/tag138.xml><?xml version="1.0" encoding="utf-8"?>
<p:tagLst xmlns:a="http://schemas.openxmlformats.org/drawingml/2006/main" xmlns:r="http://schemas.openxmlformats.org/officeDocument/2006/relationships" xmlns:p="http://schemas.openxmlformats.org/presentationml/2006/main">
  <p:tag name="NAME" val="RectangleText"/>
</p:tagLst>
</file>

<file path=ppt/tags/tag139.xml><?xml version="1.0" encoding="utf-8"?>
<p:tagLst xmlns:a="http://schemas.openxmlformats.org/drawingml/2006/main" xmlns:r="http://schemas.openxmlformats.org/officeDocument/2006/relationships" xmlns:p="http://schemas.openxmlformats.org/presentationml/2006/main">
  <p:tag name="NAME" val="RectangleShape"/>
</p:tagLst>
</file>

<file path=ppt/tags/tag14.xml><?xml version="1.0" encoding="utf-8"?>
<p:tagLst xmlns:a="http://schemas.openxmlformats.org/drawingml/2006/main" xmlns:r="http://schemas.openxmlformats.org/officeDocument/2006/relationships" xmlns:p="http://schemas.openxmlformats.org/presentationml/2006/main">
  <p:tag name="NAME" val="RectangleShape"/>
</p:tagLst>
</file>

<file path=ppt/tags/tag140.xml><?xml version="1.0" encoding="utf-8"?>
<p:tagLst xmlns:a="http://schemas.openxmlformats.org/drawingml/2006/main" xmlns:r="http://schemas.openxmlformats.org/officeDocument/2006/relationships" xmlns:p="http://schemas.openxmlformats.org/presentationml/2006/main">
  <p:tag name="NAME" val="RectangleText"/>
</p:tagLst>
</file>

<file path=ppt/tags/tag141.xml><?xml version="1.0" encoding="utf-8"?>
<p:tagLst xmlns:a="http://schemas.openxmlformats.org/drawingml/2006/main" xmlns:r="http://schemas.openxmlformats.org/officeDocument/2006/relationships" xmlns:p="http://schemas.openxmlformats.org/presentationml/2006/main">
  <p:tag name="NAME" val="RectangleShape"/>
</p:tagLst>
</file>

<file path=ppt/tags/tag142.xml><?xml version="1.0" encoding="utf-8"?>
<p:tagLst xmlns:a="http://schemas.openxmlformats.org/drawingml/2006/main" xmlns:r="http://schemas.openxmlformats.org/officeDocument/2006/relationships" xmlns:p="http://schemas.openxmlformats.org/presentationml/2006/main">
  <p:tag name="NAME" val="RectangleText"/>
</p:tagLst>
</file>

<file path=ppt/tags/tag143.xml><?xml version="1.0" encoding="utf-8"?>
<p:tagLst xmlns:a="http://schemas.openxmlformats.org/drawingml/2006/main" xmlns:r="http://schemas.openxmlformats.org/officeDocument/2006/relationships" xmlns:p="http://schemas.openxmlformats.org/presentationml/2006/main">
  <p:tag name="NAME" val="RectangleShape"/>
</p:tagLst>
</file>

<file path=ppt/tags/tag144.xml><?xml version="1.0" encoding="utf-8"?>
<p:tagLst xmlns:a="http://schemas.openxmlformats.org/drawingml/2006/main" xmlns:r="http://schemas.openxmlformats.org/officeDocument/2006/relationships" xmlns:p="http://schemas.openxmlformats.org/presentationml/2006/main">
  <p:tag name="NAME" val="RectangleText"/>
</p:tagLst>
</file>

<file path=ppt/tags/tag145.xml><?xml version="1.0" encoding="utf-8"?>
<p:tagLst xmlns:a="http://schemas.openxmlformats.org/drawingml/2006/main" xmlns:r="http://schemas.openxmlformats.org/officeDocument/2006/relationships" xmlns:p="http://schemas.openxmlformats.org/presentationml/2006/main">
  <p:tag name="NAME" val="RectangleShape"/>
</p:tagLst>
</file>

<file path=ppt/tags/tag146.xml><?xml version="1.0" encoding="utf-8"?>
<p:tagLst xmlns:a="http://schemas.openxmlformats.org/drawingml/2006/main" xmlns:r="http://schemas.openxmlformats.org/officeDocument/2006/relationships" xmlns:p="http://schemas.openxmlformats.org/presentationml/2006/main">
  <p:tag name="NAME" val="RectangleText"/>
</p:tagLst>
</file>

<file path=ppt/tags/tag147.xml><?xml version="1.0" encoding="utf-8"?>
<p:tagLst xmlns:a="http://schemas.openxmlformats.org/drawingml/2006/main" xmlns:r="http://schemas.openxmlformats.org/officeDocument/2006/relationships" xmlns:p="http://schemas.openxmlformats.org/presentationml/2006/main">
  <p:tag name="NAME" val="RectangleShape"/>
</p:tagLst>
</file>

<file path=ppt/tags/tag148.xml><?xml version="1.0" encoding="utf-8"?>
<p:tagLst xmlns:a="http://schemas.openxmlformats.org/drawingml/2006/main" xmlns:r="http://schemas.openxmlformats.org/officeDocument/2006/relationships" xmlns:p="http://schemas.openxmlformats.org/presentationml/2006/main">
  <p:tag name="NAME" val="RectangleText"/>
</p:tagLst>
</file>

<file path=ppt/tags/tag149.xml><?xml version="1.0" encoding="utf-8"?>
<p:tagLst xmlns:a="http://schemas.openxmlformats.org/drawingml/2006/main" xmlns:r="http://schemas.openxmlformats.org/officeDocument/2006/relationships" xmlns:p="http://schemas.openxmlformats.org/presentationml/2006/main">
  <p:tag name="NAME" val="RectangleShape"/>
</p:tagLst>
</file>

<file path=ppt/tags/tag15.xml><?xml version="1.0" encoding="utf-8"?>
<p:tagLst xmlns:a="http://schemas.openxmlformats.org/drawingml/2006/main" xmlns:r="http://schemas.openxmlformats.org/officeDocument/2006/relationships" xmlns:p="http://schemas.openxmlformats.org/presentationml/2006/main">
  <p:tag name="NAME" val="RectangleText"/>
</p:tagLst>
</file>

<file path=ppt/tags/tag150.xml><?xml version="1.0" encoding="utf-8"?>
<p:tagLst xmlns:a="http://schemas.openxmlformats.org/drawingml/2006/main" xmlns:r="http://schemas.openxmlformats.org/officeDocument/2006/relationships" xmlns:p="http://schemas.openxmlformats.org/presentationml/2006/main">
  <p:tag name="NAME" val="RectangleText"/>
</p:tagLst>
</file>

<file path=ppt/tags/tag16.xml><?xml version="1.0" encoding="utf-8"?>
<p:tagLst xmlns:a="http://schemas.openxmlformats.org/drawingml/2006/main" xmlns:r="http://schemas.openxmlformats.org/officeDocument/2006/relationships" xmlns:p="http://schemas.openxmlformats.org/presentationml/2006/main">
  <p:tag name="NAME" val="Rectangle"/>
  <p:tag name="THINKCELLSHAPEDONOTDELETE" val="pT.3jwyErXUu64MNuJJGjTw"/>
</p:tagLst>
</file>

<file path=ppt/tags/tag1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qGTrV06jMEmBTMMmXTJxJ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cMRNI5YZ0.R_S_oZGkb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jOX2HZVx06Nu64R4Fc2xg"/>
</p:tagLst>
</file>

<file path=ppt/tags/tag2.xml><?xml version="1.0" encoding="utf-8"?>
<p:tagLst xmlns:a="http://schemas.openxmlformats.org/drawingml/2006/main" xmlns:r="http://schemas.openxmlformats.org/officeDocument/2006/relationships" xmlns:p="http://schemas.openxmlformats.org/presentationml/2006/main">
  <p:tag name="NAME" val="RectangleShap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Pt4Dn1Q.0.x5iWmEMm3q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r7RLB.NN0GwOL57qXow5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674crLr0E2Cj2YFR9z7F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6_E8pY7w0qB4fQtqpd7R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DO5QAcKuEGLKZN_mVUba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j1gGasL3UawJo6tVeka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w4VMLPJVgkGau3qeM4aPv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hW53erwSSk6.VjUR1wv4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BxFQSm_Jd0Wo7QIk6I3bl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N1zLZc7UsEiIaPX2ATavgQ"/>
</p:tagLst>
</file>

<file path=ppt/tags/tag3.xml><?xml version="1.0" encoding="utf-8"?>
<p:tagLst xmlns:a="http://schemas.openxmlformats.org/drawingml/2006/main" xmlns:r="http://schemas.openxmlformats.org/officeDocument/2006/relationships" xmlns:p="http://schemas.openxmlformats.org/presentationml/2006/main">
  <p:tag name="NAME" val="RectangleText"/>
</p:tagLst>
</file>

<file path=ppt/tags/tag30.xml><?xml version="1.0" encoding="utf-8"?>
<p:tagLst xmlns:a="http://schemas.openxmlformats.org/drawingml/2006/main" xmlns:r="http://schemas.openxmlformats.org/officeDocument/2006/relationships" xmlns:p="http://schemas.openxmlformats.org/presentationml/2006/main">
  <p:tag name="NAME" val="RectangleShape"/>
</p:tagLst>
</file>

<file path=ppt/tags/tag31.xml><?xml version="1.0" encoding="utf-8"?>
<p:tagLst xmlns:a="http://schemas.openxmlformats.org/drawingml/2006/main" xmlns:r="http://schemas.openxmlformats.org/officeDocument/2006/relationships" xmlns:p="http://schemas.openxmlformats.org/presentationml/2006/main">
  <p:tag name="NAME" val="RectangleText"/>
</p:tagLst>
</file>

<file path=ppt/tags/tag32.xml><?xml version="1.0" encoding="utf-8"?>
<p:tagLst xmlns:a="http://schemas.openxmlformats.org/drawingml/2006/main" xmlns:r="http://schemas.openxmlformats.org/officeDocument/2006/relationships" xmlns:p="http://schemas.openxmlformats.org/presentationml/2006/main">
  <p:tag name="NAME" val="RectangleShape"/>
</p:tagLst>
</file>

<file path=ppt/tags/tag33.xml><?xml version="1.0" encoding="utf-8"?>
<p:tagLst xmlns:a="http://schemas.openxmlformats.org/drawingml/2006/main" xmlns:r="http://schemas.openxmlformats.org/officeDocument/2006/relationships" xmlns:p="http://schemas.openxmlformats.org/presentationml/2006/main">
  <p:tag name="NAME" val="RectangleText"/>
</p:tagLst>
</file>

<file path=ppt/tags/tag3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36.xml><?xml version="1.0" encoding="utf-8"?>
<p:tagLst xmlns:a="http://schemas.openxmlformats.org/drawingml/2006/main" xmlns:r="http://schemas.openxmlformats.org/officeDocument/2006/relationships" xmlns:p="http://schemas.openxmlformats.org/presentationml/2006/main">
  <p:tag name="NAME" val="Rectangle"/>
</p:tagLst>
</file>

<file path=ppt/tags/tag37.xml><?xml version="1.0" encoding="utf-8"?>
<p:tagLst xmlns:a="http://schemas.openxmlformats.org/drawingml/2006/main" xmlns:r="http://schemas.openxmlformats.org/officeDocument/2006/relationships" xmlns:p="http://schemas.openxmlformats.org/presentationml/2006/main">
  <p:tag name="NAME" val="Rectangle"/>
</p:tagLst>
</file>

<file path=ppt/tags/tag38.xml><?xml version="1.0" encoding="utf-8"?>
<p:tagLst xmlns:a="http://schemas.openxmlformats.org/drawingml/2006/main" xmlns:r="http://schemas.openxmlformats.org/officeDocument/2006/relationships" xmlns:p="http://schemas.openxmlformats.org/presentationml/2006/main">
  <p:tag name="NAME" val="RectangleShape"/>
</p:tagLst>
</file>

<file path=ppt/tags/tag39.xml><?xml version="1.0" encoding="utf-8"?>
<p:tagLst xmlns:a="http://schemas.openxmlformats.org/drawingml/2006/main" xmlns:r="http://schemas.openxmlformats.org/officeDocument/2006/relationships" xmlns:p="http://schemas.openxmlformats.org/presentationml/2006/main">
  <p:tag name="NAME" val="RectangleText"/>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40.xml><?xml version="1.0" encoding="utf-8"?>
<p:tagLst xmlns:a="http://schemas.openxmlformats.org/drawingml/2006/main" xmlns:r="http://schemas.openxmlformats.org/officeDocument/2006/relationships" xmlns:p="http://schemas.openxmlformats.org/presentationml/2006/main">
  <p:tag name="NAME" val="RectangleShape"/>
</p:tagLst>
</file>

<file path=ppt/tags/tag41.xml><?xml version="1.0" encoding="utf-8"?>
<p:tagLst xmlns:a="http://schemas.openxmlformats.org/drawingml/2006/main" xmlns:r="http://schemas.openxmlformats.org/officeDocument/2006/relationships" xmlns:p="http://schemas.openxmlformats.org/presentationml/2006/main">
  <p:tag name="NAME" val="RectangleText"/>
</p:tagLst>
</file>

<file path=ppt/tags/tag42.xml><?xml version="1.0" encoding="utf-8"?>
<p:tagLst xmlns:a="http://schemas.openxmlformats.org/drawingml/2006/main" xmlns:r="http://schemas.openxmlformats.org/officeDocument/2006/relationships" xmlns:p="http://schemas.openxmlformats.org/presentationml/2006/main">
  <p:tag name="NAME" val="RectangleShape"/>
</p:tagLst>
</file>

<file path=ppt/tags/tag43.xml><?xml version="1.0" encoding="utf-8"?>
<p:tagLst xmlns:a="http://schemas.openxmlformats.org/drawingml/2006/main" xmlns:r="http://schemas.openxmlformats.org/officeDocument/2006/relationships" xmlns:p="http://schemas.openxmlformats.org/presentationml/2006/main">
  <p:tag name="NAME" val="RectangleText"/>
</p:tagLst>
</file>

<file path=ppt/tags/tag4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46.xml><?xml version="1.0" encoding="utf-8"?>
<p:tagLst xmlns:a="http://schemas.openxmlformats.org/drawingml/2006/main" xmlns:r="http://schemas.openxmlformats.org/officeDocument/2006/relationships" xmlns:p="http://schemas.openxmlformats.org/presentationml/2006/main">
  <p:tag name="NAME" val="RectangleShape"/>
</p:tagLst>
</file>

<file path=ppt/tags/tag47.xml><?xml version="1.0" encoding="utf-8"?>
<p:tagLst xmlns:a="http://schemas.openxmlformats.org/drawingml/2006/main" xmlns:r="http://schemas.openxmlformats.org/officeDocument/2006/relationships" xmlns:p="http://schemas.openxmlformats.org/presentationml/2006/main">
  <p:tag name="NAME" val="RectangleText"/>
</p:tagLst>
</file>

<file path=ppt/tags/tag48.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50.xml><?xml version="1.0" encoding="utf-8"?>
<p:tagLst xmlns:a="http://schemas.openxmlformats.org/drawingml/2006/main" xmlns:r="http://schemas.openxmlformats.org/officeDocument/2006/relationships" xmlns:p="http://schemas.openxmlformats.org/presentationml/2006/main">
  <p:tag name="NAME" val="RectangleShape"/>
</p:tagLst>
</file>

<file path=ppt/tags/tag51.xml><?xml version="1.0" encoding="utf-8"?>
<p:tagLst xmlns:a="http://schemas.openxmlformats.org/drawingml/2006/main" xmlns:r="http://schemas.openxmlformats.org/officeDocument/2006/relationships" xmlns:p="http://schemas.openxmlformats.org/presentationml/2006/main">
  <p:tag name="NAME" val="RectangleText"/>
</p:tagLst>
</file>

<file path=ppt/tags/tag5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54.xml><?xml version="1.0" encoding="utf-8"?>
<p:tagLst xmlns:a="http://schemas.openxmlformats.org/drawingml/2006/main" xmlns:r="http://schemas.openxmlformats.org/officeDocument/2006/relationships" xmlns:p="http://schemas.openxmlformats.org/presentationml/2006/main">
  <p:tag name="NAME" val="Rectangle"/>
</p:tagLst>
</file>

<file path=ppt/tags/tag55.xml><?xml version="1.0" encoding="utf-8"?>
<p:tagLst xmlns:a="http://schemas.openxmlformats.org/drawingml/2006/main" xmlns:r="http://schemas.openxmlformats.org/officeDocument/2006/relationships" xmlns:p="http://schemas.openxmlformats.org/presentationml/2006/main">
  <p:tag name="NAME" val="Rectangle"/>
</p:tagLst>
</file>

<file path=ppt/tags/tag56.xml><?xml version="1.0" encoding="utf-8"?>
<p:tagLst xmlns:a="http://schemas.openxmlformats.org/drawingml/2006/main" xmlns:r="http://schemas.openxmlformats.org/officeDocument/2006/relationships" xmlns:p="http://schemas.openxmlformats.org/presentationml/2006/main">
  <p:tag name="NAME" val="Rectangle"/>
</p:tagLst>
</file>

<file path=ppt/tags/tag57.xml><?xml version="1.0" encoding="utf-8"?>
<p:tagLst xmlns:a="http://schemas.openxmlformats.org/drawingml/2006/main" xmlns:r="http://schemas.openxmlformats.org/officeDocument/2006/relationships" xmlns:p="http://schemas.openxmlformats.org/presentationml/2006/main">
  <p:tag name="NAME" val="Rectangle"/>
</p:tagLst>
</file>

<file path=ppt/tags/tag58.xml><?xml version="1.0" encoding="utf-8"?>
<p:tagLst xmlns:a="http://schemas.openxmlformats.org/drawingml/2006/main" xmlns:r="http://schemas.openxmlformats.org/officeDocument/2006/relationships" xmlns:p="http://schemas.openxmlformats.org/presentationml/2006/main">
  <p:tag name="NAME" val="RectangleShape"/>
</p:tagLst>
</file>

<file path=ppt/tags/tag59.xml><?xml version="1.0" encoding="utf-8"?>
<p:tagLst xmlns:a="http://schemas.openxmlformats.org/drawingml/2006/main" xmlns:r="http://schemas.openxmlformats.org/officeDocument/2006/relationships" xmlns:p="http://schemas.openxmlformats.org/presentationml/2006/main">
  <p:tag name="NAME" val="RectangleText"/>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60.xml><?xml version="1.0" encoding="utf-8"?>
<p:tagLst xmlns:a="http://schemas.openxmlformats.org/drawingml/2006/main" xmlns:r="http://schemas.openxmlformats.org/officeDocument/2006/relationships" xmlns:p="http://schemas.openxmlformats.org/presentationml/2006/main">
  <p:tag name="NAME" val="RectangleShape"/>
</p:tagLst>
</file>

<file path=ppt/tags/tag61.xml><?xml version="1.0" encoding="utf-8"?>
<p:tagLst xmlns:a="http://schemas.openxmlformats.org/drawingml/2006/main" xmlns:r="http://schemas.openxmlformats.org/officeDocument/2006/relationships" xmlns:p="http://schemas.openxmlformats.org/presentationml/2006/main">
  <p:tag name="NAME" val="RectangleText"/>
</p:tagLst>
</file>

<file path=ppt/tags/tag62.xml><?xml version="1.0" encoding="utf-8"?>
<p:tagLst xmlns:a="http://schemas.openxmlformats.org/drawingml/2006/main" xmlns:r="http://schemas.openxmlformats.org/officeDocument/2006/relationships" xmlns:p="http://schemas.openxmlformats.org/presentationml/2006/main">
  <p:tag name="NAME" val="RectangleShape"/>
</p:tagLst>
</file>

<file path=ppt/tags/tag63.xml><?xml version="1.0" encoding="utf-8"?>
<p:tagLst xmlns:a="http://schemas.openxmlformats.org/drawingml/2006/main" xmlns:r="http://schemas.openxmlformats.org/officeDocument/2006/relationships" xmlns:p="http://schemas.openxmlformats.org/presentationml/2006/main">
  <p:tag name="NAME" val="RectangleText"/>
</p:tagLst>
</file>

<file path=ppt/tags/tag64.xml><?xml version="1.0" encoding="utf-8"?>
<p:tagLst xmlns:a="http://schemas.openxmlformats.org/drawingml/2006/main" xmlns:r="http://schemas.openxmlformats.org/officeDocument/2006/relationships" xmlns:p="http://schemas.openxmlformats.org/presentationml/2006/main">
  <p:tag name="NAME" val="RectangleShape"/>
</p:tagLst>
</file>

<file path=ppt/tags/tag65.xml><?xml version="1.0" encoding="utf-8"?>
<p:tagLst xmlns:a="http://schemas.openxmlformats.org/drawingml/2006/main" xmlns:r="http://schemas.openxmlformats.org/officeDocument/2006/relationships" xmlns:p="http://schemas.openxmlformats.org/presentationml/2006/main">
  <p:tag name="NAME" val="RectangleText"/>
</p:tagLst>
</file>

<file path=ppt/tags/tag66.xml><?xml version="1.0" encoding="utf-8"?>
<p:tagLst xmlns:a="http://schemas.openxmlformats.org/drawingml/2006/main" xmlns:r="http://schemas.openxmlformats.org/officeDocument/2006/relationships" xmlns:p="http://schemas.openxmlformats.org/presentationml/2006/main">
  <p:tag name="NAME" val="RectangleShape"/>
</p:tagLst>
</file>

<file path=ppt/tags/tag67.xml><?xml version="1.0" encoding="utf-8"?>
<p:tagLst xmlns:a="http://schemas.openxmlformats.org/drawingml/2006/main" xmlns:r="http://schemas.openxmlformats.org/officeDocument/2006/relationships" xmlns:p="http://schemas.openxmlformats.org/presentationml/2006/main">
  <p:tag name="NAME" val="RectangleText"/>
</p:tagLst>
</file>

<file path=ppt/tags/tag68.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70.xml><?xml version="1.0" encoding="utf-8"?>
<p:tagLst xmlns:a="http://schemas.openxmlformats.org/drawingml/2006/main" xmlns:r="http://schemas.openxmlformats.org/officeDocument/2006/relationships" xmlns:p="http://schemas.openxmlformats.org/presentationml/2006/main">
  <p:tag name="NAME" val="Rectangle"/>
</p:tagLst>
</file>

<file path=ppt/tags/tag71.xml><?xml version="1.0" encoding="utf-8"?>
<p:tagLst xmlns:a="http://schemas.openxmlformats.org/drawingml/2006/main" xmlns:r="http://schemas.openxmlformats.org/officeDocument/2006/relationships" xmlns:p="http://schemas.openxmlformats.org/presentationml/2006/main">
  <p:tag name="NAME" val="Rectangle"/>
</p:tagLst>
</file>

<file path=ppt/tags/tag72.xml><?xml version="1.0" encoding="utf-8"?>
<p:tagLst xmlns:a="http://schemas.openxmlformats.org/drawingml/2006/main" xmlns:r="http://schemas.openxmlformats.org/officeDocument/2006/relationships" xmlns:p="http://schemas.openxmlformats.org/presentationml/2006/main">
  <p:tag name="NAME" val="Rectangle"/>
</p:tagLst>
</file>

<file path=ppt/tags/tag73.xml><?xml version="1.0" encoding="utf-8"?>
<p:tagLst xmlns:a="http://schemas.openxmlformats.org/drawingml/2006/main" xmlns:r="http://schemas.openxmlformats.org/officeDocument/2006/relationships" xmlns:p="http://schemas.openxmlformats.org/presentationml/2006/main">
  <p:tag name="NAME" val="Rectangle"/>
</p:tagLst>
</file>

<file path=ppt/tags/tag74.xml><?xml version="1.0" encoding="utf-8"?>
<p:tagLst xmlns:a="http://schemas.openxmlformats.org/drawingml/2006/main" xmlns:r="http://schemas.openxmlformats.org/officeDocument/2006/relationships" xmlns:p="http://schemas.openxmlformats.org/presentationml/2006/main">
  <p:tag name="NAME" val="Rectangle"/>
</p:tagLst>
</file>

<file path=ppt/tags/tag75.xml><?xml version="1.0" encoding="utf-8"?>
<p:tagLst xmlns:a="http://schemas.openxmlformats.org/drawingml/2006/main" xmlns:r="http://schemas.openxmlformats.org/officeDocument/2006/relationships" xmlns:p="http://schemas.openxmlformats.org/presentationml/2006/main">
  <p:tag name="NAME" val="RectangleShape"/>
</p:tagLst>
</file>

<file path=ppt/tags/tag76.xml><?xml version="1.0" encoding="utf-8"?>
<p:tagLst xmlns:a="http://schemas.openxmlformats.org/drawingml/2006/main" xmlns:r="http://schemas.openxmlformats.org/officeDocument/2006/relationships" xmlns:p="http://schemas.openxmlformats.org/presentationml/2006/main">
  <p:tag name="NAME" val="RectangleText"/>
</p:tagLst>
</file>

<file path=ppt/tags/tag77.xml><?xml version="1.0" encoding="utf-8"?>
<p:tagLst xmlns:a="http://schemas.openxmlformats.org/drawingml/2006/main" xmlns:r="http://schemas.openxmlformats.org/officeDocument/2006/relationships" xmlns:p="http://schemas.openxmlformats.org/presentationml/2006/main">
  <p:tag name="NAME" val="RectangleShape"/>
</p:tagLst>
</file>

<file path=ppt/tags/tag78.xml><?xml version="1.0" encoding="utf-8"?>
<p:tagLst xmlns:a="http://schemas.openxmlformats.org/drawingml/2006/main" xmlns:r="http://schemas.openxmlformats.org/officeDocument/2006/relationships" xmlns:p="http://schemas.openxmlformats.org/presentationml/2006/main">
  <p:tag name="NAME" val="RectangleText"/>
</p:tagLst>
</file>

<file path=ppt/tags/tag79.xml><?xml version="1.0" encoding="utf-8"?>
<p:tagLst xmlns:a="http://schemas.openxmlformats.org/drawingml/2006/main" xmlns:r="http://schemas.openxmlformats.org/officeDocument/2006/relationships" xmlns:p="http://schemas.openxmlformats.org/presentationml/2006/main">
  <p:tag name="NAME" val="RectangleShape"/>
</p:tagLst>
</file>

<file path=ppt/tags/tag8.xml><?xml version="1.0" encoding="utf-8"?>
<p:tagLst xmlns:a="http://schemas.openxmlformats.org/drawingml/2006/main" xmlns:r="http://schemas.openxmlformats.org/officeDocument/2006/relationships" xmlns:p="http://schemas.openxmlformats.org/presentationml/2006/main">
  <p:tag name="NAME" val="RectangleShape"/>
</p:tagLst>
</file>

<file path=ppt/tags/tag80.xml><?xml version="1.0" encoding="utf-8"?>
<p:tagLst xmlns:a="http://schemas.openxmlformats.org/drawingml/2006/main" xmlns:r="http://schemas.openxmlformats.org/officeDocument/2006/relationships" xmlns:p="http://schemas.openxmlformats.org/presentationml/2006/main">
  <p:tag name="NAME" val="RectangleText"/>
</p:tagLst>
</file>

<file path=ppt/tags/tag81.xml><?xml version="1.0" encoding="utf-8"?>
<p:tagLst xmlns:a="http://schemas.openxmlformats.org/drawingml/2006/main" xmlns:r="http://schemas.openxmlformats.org/officeDocument/2006/relationships" xmlns:p="http://schemas.openxmlformats.org/presentationml/2006/main">
  <p:tag name="NAME" val="RectangleShape"/>
</p:tagLst>
</file>

<file path=ppt/tags/tag82.xml><?xml version="1.0" encoding="utf-8"?>
<p:tagLst xmlns:a="http://schemas.openxmlformats.org/drawingml/2006/main" xmlns:r="http://schemas.openxmlformats.org/officeDocument/2006/relationships" xmlns:p="http://schemas.openxmlformats.org/presentationml/2006/main">
  <p:tag name="NAME" val="RectangleText"/>
</p:tagLst>
</file>

<file path=ppt/tags/tag83.xml><?xml version="1.0" encoding="utf-8"?>
<p:tagLst xmlns:a="http://schemas.openxmlformats.org/drawingml/2006/main" xmlns:r="http://schemas.openxmlformats.org/officeDocument/2006/relationships" xmlns:p="http://schemas.openxmlformats.org/presentationml/2006/main">
  <p:tag name="NAME" val="RectangleShape"/>
</p:tagLst>
</file>

<file path=ppt/tags/tag84.xml><?xml version="1.0" encoding="utf-8"?>
<p:tagLst xmlns:a="http://schemas.openxmlformats.org/drawingml/2006/main" xmlns:r="http://schemas.openxmlformats.org/officeDocument/2006/relationships" xmlns:p="http://schemas.openxmlformats.org/presentationml/2006/main">
  <p:tag name="NAME" val="RectangleText"/>
</p:tagLst>
</file>

<file path=ppt/tags/tag85.xml><?xml version="1.0" encoding="utf-8"?>
<p:tagLst xmlns:a="http://schemas.openxmlformats.org/drawingml/2006/main" xmlns:r="http://schemas.openxmlformats.org/officeDocument/2006/relationships" xmlns:p="http://schemas.openxmlformats.org/presentationml/2006/main">
  <p:tag name="NAME" val="RectangleShape"/>
</p:tagLst>
</file>

<file path=ppt/tags/tag86.xml><?xml version="1.0" encoding="utf-8"?>
<p:tagLst xmlns:a="http://schemas.openxmlformats.org/drawingml/2006/main" xmlns:r="http://schemas.openxmlformats.org/officeDocument/2006/relationships" xmlns:p="http://schemas.openxmlformats.org/presentationml/2006/main">
  <p:tag name="NAME" val="RectangleText"/>
</p:tagLst>
</file>

<file path=ppt/tags/tag8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89.xml><?xml version="1.0" encoding="utf-8"?>
<p:tagLst xmlns:a="http://schemas.openxmlformats.org/drawingml/2006/main" xmlns:r="http://schemas.openxmlformats.org/officeDocument/2006/relationships" xmlns:p="http://schemas.openxmlformats.org/presentationml/2006/main">
  <p:tag name="NAME" val="SingleBoat"/>
</p:tagLst>
</file>

<file path=ppt/tags/tag9.xml><?xml version="1.0" encoding="utf-8"?>
<p:tagLst xmlns:a="http://schemas.openxmlformats.org/drawingml/2006/main" xmlns:r="http://schemas.openxmlformats.org/officeDocument/2006/relationships" xmlns:p="http://schemas.openxmlformats.org/presentationml/2006/main">
  <p:tag name="NAME" val="RectangleText"/>
</p:tagLst>
</file>

<file path=ppt/tags/tag90.xml><?xml version="1.0" encoding="utf-8"?>
<p:tagLst xmlns:a="http://schemas.openxmlformats.org/drawingml/2006/main" xmlns:r="http://schemas.openxmlformats.org/officeDocument/2006/relationships" xmlns:p="http://schemas.openxmlformats.org/presentationml/2006/main">
  <p:tag name="NAME" val="SingleBoat"/>
</p:tagLst>
</file>

<file path=ppt/tags/tag91.xml><?xml version="1.0" encoding="utf-8"?>
<p:tagLst xmlns:a="http://schemas.openxmlformats.org/drawingml/2006/main" xmlns:r="http://schemas.openxmlformats.org/officeDocument/2006/relationships" xmlns:p="http://schemas.openxmlformats.org/presentationml/2006/main">
  <p:tag name="NAME" val="SingleBoatShape"/>
</p:tagLst>
</file>

<file path=ppt/tags/tag92.xml><?xml version="1.0" encoding="utf-8"?>
<p:tagLst xmlns:a="http://schemas.openxmlformats.org/drawingml/2006/main" xmlns:r="http://schemas.openxmlformats.org/officeDocument/2006/relationships" xmlns:p="http://schemas.openxmlformats.org/presentationml/2006/main">
  <p:tag name="NAME" val="SingleBoatText"/>
</p:tagLst>
</file>

<file path=ppt/tags/tag93.xml><?xml version="1.0" encoding="utf-8"?>
<p:tagLst xmlns:a="http://schemas.openxmlformats.org/drawingml/2006/main" xmlns:r="http://schemas.openxmlformats.org/officeDocument/2006/relationships" xmlns:p="http://schemas.openxmlformats.org/presentationml/2006/main">
  <p:tag name="NAME" val="SingleBoatShape"/>
</p:tagLst>
</file>

<file path=ppt/tags/tag94.xml><?xml version="1.0" encoding="utf-8"?>
<p:tagLst xmlns:a="http://schemas.openxmlformats.org/drawingml/2006/main" xmlns:r="http://schemas.openxmlformats.org/officeDocument/2006/relationships" xmlns:p="http://schemas.openxmlformats.org/presentationml/2006/main">
  <p:tag name="NAME" val="SingleBoatText"/>
</p:tagLst>
</file>

<file path=ppt/tags/tag95.xml><?xml version="1.0" encoding="utf-8"?>
<p:tagLst xmlns:a="http://schemas.openxmlformats.org/drawingml/2006/main" xmlns:r="http://schemas.openxmlformats.org/officeDocument/2006/relationships" xmlns:p="http://schemas.openxmlformats.org/presentationml/2006/main">
  <p:tag name="NAME" val="RectangleShape"/>
</p:tagLst>
</file>

<file path=ppt/tags/tag96.xml><?xml version="1.0" encoding="utf-8"?>
<p:tagLst xmlns:a="http://schemas.openxmlformats.org/drawingml/2006/main" xmlns:r="http://schemas.openxmlformats.org/officeDocument/2006/relationships" xmlns:p="http://schemas.openxmlformats.org/presentationml/2006/main">
  <p:tag name="NAME" val="RectangleText"/>
</p:tagLst>
</file>

<file path=ppt/tags/tag9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Gq2a224OkWYjLmgPt806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xbk3j4qEkeK0akWu6gwww"/>
</p:tagLst>
</file>

<file path=ppt/tags/tag99.xml><?xml version="1.0" encoding="utf-8"?>
<p:tagLst xmlns:a="http://schemas.openxmlformats.org/drawingml/2006/main" xmlns:r="http://schemas.openxmlformats.org/officeDocument/2006/relationships" xmlns:p="http://schemas.openxmlformats.org/presentationml/2006/main">
  <p:tag name="NAME" val="RectangleShape"/>
</p:tagLst>
</file>

<file path=ppt/theme/theme1.xml><?xml version="1.0" encoding="utf-8"?>
<a:theme xmlns:a="http://schemas.openxmlformats.org/drawingml/2006/main" name="Template - English Aadhaar Log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dh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 English Aadhaar Logo (1)</Template>
  <TotalTime>12037</TotalTime>
  <Words>1761</Words>
  <Application>Microsoft Macintosh PowerPoint</Application>
  <PresentationFormat>On-screen Show (4:3)</PresentationFormat>
  <Paragraphs>370</Paragraphs>
  <Slides>36</Slides>
  <Notes>20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6" baseType="lpstr">
      <vt:lpstr>ＭＳ Ｐゴシック</vt:lpstr>
      <vt:lpstr>ＭＳ Ｐゴシック</vt:lpstr>
      <vt:lpstr>ヒラギノ角ゴ Pro W3</vt:lpstr>
      <vt:lpstr>Arial</vt:lpstr>
      <vt:lpstr>Calibri</vt:lpstr>
      <vt:lpstr>Wingdings</vt:lpstr>
      <vt:lpstr>Template - English Aadhaar Logo (1)</vt:lpstr>
      <vt:lpstr>Aadhar</vt:lpstr>
      <vt:lpstr>Custom Design</vt:lpstr>
      <vt:lpstr>think-cell Slide</vt:lpstr>
      <vt:lpstr>Aadhaar The Digital Public Infrastructure of India</vt:lpstr>
      <vt:lpstr>PowerPoint Presentation</vt:lpstr>
      <vt:lpstr>Aadhaar at 15 in September 2025</vt:lpstr>
      <vt:lpstr>The Unique ID initiative – a need based solution</vt:lpstr>
      <vt:lpstr>NID projects face multiple risks</vt:lpstr>
      <vt:lpstr>Key Strategic Design Drivers</vt:lpstr>
      <vt:lpstr>Features of Aadhaar </vt:lpstr>
      <vt:lpstr>Features of Aadhaar-II</vt:lpstr>
      <vt:lpstr>Aadhaar, a collaborative solution </vt:lpstr>
      <vt:lpstr>Enrolment</vt:lpstr>
      <vt:lpstr>PowerPoint Presentation</vt:lpstr>
      <vt:lpstr>Overview of enrolment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Authentication</vt:lpstr>
      <vt:lpstr>PowerPoint Presentation</vt:lpstr>
      <vt:lpstr>PowerPoint Presentation</vt:lpstr>
      <vt:lpstr>PowerPoint Presentation</vt:lpstr>
      <vt:lpstr>PowerPoint Presentation</vt:lpstr>
      <vt:lpstr>PowerPoint Presentation</vt:lpstr>
      <vt:lpstr>Design not technology drives successful Public Systems </vt:lpstr>
      <vt:lpstr>Electronic Voting &amp; Biometric ID</vt:lpstr>
      <vt:lpstr>Building stakeholder confidence- a process</vt:lpstr>
      <vt:lpstr>The process</vt:lpstr>
      <vt:lpstr>NID and election reforms</vt:lpstr>
      <vt:lpstr>Food for thought</vt:lpstr>
      <vt:lpstr>Food for thought</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Subha</dc:creator>
  <cp:lastModifiedBy>ashok pal singh</cp:lastModifiedBy>
  <cp:revision>911</cp:revision>
  <dcterms:created xsi:type="dcterms:W3CDTF">2010-07-07T10:38:25Z</dcterms:created>
  <dcterms:modified xsi:type="dcterms:W3CDTF">2025-10-13T21:23:56Z</dcterms:modified>
</cp:coreProperties>
</file>