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P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9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9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97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6323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87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89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78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50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0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8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7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5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5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0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5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3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PG"/>
              </a:p>
            </p:txBody>
          </p:sp>
        </p:grpSp>
      </p:grpSp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627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14300" dist="38100" dir="2700000" algn="tl">
              <a:srgbClr val="000000">
                <a:alpha val="26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Electoral Reform and Modernization in Papua New Guinea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b="1" dirty="0"/>
              <a:t>HON. RICHARD MASERE</a:t>
            </a:r>
          </a:p>
          <a:p>
            <a:pPr algn="ctr"/>
            <a:r>
              <a:rPr dirty="0"/>
              <a:t>Minister for Administrative Services &amp; Assisting the Prime Minister on Constitutional Matters</a:t>
            </a:r>
          </a:p>
          <a:p>
            <a:pPr algn="ctr"/>
            <a:r>
              <a:rPr dirty="0"/>
              <a:t>Opening Remarks 2024–2027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Lessons for 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Robust legislation, secure data infrastructure, capacity building, and voter education are essential.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Electoral Reform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Past challenges: voter impersonation, duplicate registration, missing names, and delays.</a:t>
            </a:r>
          </a:p>
          <a:p>
            <a:r>
              <a:rPr sz="3200" dirty="0">
                <a:solidFill>
                  <a:srgbClr val="000000"/>
                </a:solidFill>
              </a:rPr>
              <a:t>Reforms aim to rebuild public trust.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Biometric Voting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Enhances voter verification using fingerprints, facial or iris recognition.</a:t>
            </a:r>
          </a:p>
          <a:p>
            <a:r>
              <a:rPr sz="3200" dirty="0">
                <a:solidFill>
                  <a:srgbClr val="000000"/>
                </a:solidFill>
              </a:rPr>
              <a:t>Ensures 'one person, one vote' and inclusivity.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Electronic Voting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Improves speed, accessibility, and accuracy.</a:t>
            </a:r>
          </a:p>
          <a:p>
            <a:r>
              <a:rPr sz="3200" dirty="0">
                <a:solidFill>
                  <a:srgbClr val="000000"/>
                </a:solidFill>
              </a:rPr>
              <a:t>Integrates with biometrics for secure authentication and efficiency.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Counting &amp; Security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Automated tallying ensures fast, accurate results.</a:t>
            </a:r>
          </a:p>
          <a:p>
            <a:r>
              <a:rPr sz="3200" dirty="0">
                <a:solidFill>
                  <a:srgbClr val="000000"/>
                </a:solidFill>
              </a:rPr>
              <a:t>Encrypted vote storage and audit trails enhance transparency.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Pathway to 2027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Complete NID registrations, strengthen legislation, invest in ICT, and enhance public awareness.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3200" dirty="0">
                <a:solidFill>
                  <a:srgbClr val="000000"/>
                </a:solidFill>
              </a:rPr>
              <a:t>'Technology is not the future—it is the present.'</a:t>
            </a:r>
          </a:p>
          <a:p>
            <a:r>
              <a:rPr sz="3200" dirty="0">
                <a:solidFill>
                  <a:srgbClr val="000000"/>
                </a:solidFill>
              </a:rPr>
              <a:t>PNG must embrace innovation to secure democracy.</a:t>
            </a:r>
          </a:p>
          <a:p>
            <a:r>
              <a:rPr sz="3200" dirty="0">
                <a:solidFill>
                  <a:srgbClr val="000000"/>
                </a:solidFill>
              </a:rPr>
              <a:t>Thank you and may God bless Papua New Guinea.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Electoral Reform Journey 2024–2027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Minister tasked to establish a single source of population data and align the electoral roll.</a:t>
            </a:r>
          </a:p>
          <a:p>
            <a:r>
              <a:rPr sz="3200" dirty="0">
                <a:solidFill>
                  <a:srgbClr val="000000"/>
                </a:solidFill>
              </a:rPr>
              <a:t>Reforms to be implemented by 2027 and beyond.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Realignment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Prime Minister reorganized key agencies (NSO, PNG Civil &amp; Identity Registry, NID, PNGEC) for smoother coordination.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Priority A – National Population Census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Conducted after 13 years to establish reliable national data.</a:t>
            </a:r>
          </a:p>
          <a:p>
            <a:r>
              <a:rPr sz="3200" dirty="0">
                <a:solidFill>
                  <a:srgbClr val="000000"/>
                </a:solidFill>
              </a:rPr>
              <a:t>Addresses conflicting population figures.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Priority B – Reliable Voting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Goal: Establish accurate voter data (18+ years) by region.</a:t>
            </a:r>
          </a:p>
          <a:p>
            <a:r>
              <a:rPr sz="3200" dirty="0">
                <a:solidFill>
                  <a:srgbClr val="000000"/>
                </a:solidFill>
              </a:rPr>
              <a:t>PNG Civil &amp; Identity Registry + NID amalgamated.</a:t>
            </a:r>
          </a:p>
          <a:p>
            <a:r>
              <a:rPr lang="en-US" sz="3200" dirty="0">
                <a:solidFill>
                  <a:srgbClr val="000000"/>
                </a:solidFill>
              </a:rPr>
              <a:t>2</a:t>
            </a:r>
            <a:r>
              <a:rPr sz="3200" dirty="0">
                <a:solidFill>
                  <a:srgbClr val="000000"/>
                </a:solidFill>
              </a:rPr>
              <a:t>.8 million citizens registered.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Priority C – Electronic Electoral Roll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Census and NID data used to build a credible roll before 2027 elections.</a:t>
            </a:r>
          </a:p>
          <a:p>
            <a:r>
              <a:rPr sz="3200" dirty="0">
                <a:solidFill>
                  <a:srgbClr val="000000"/>
                </a:solidFill>
              </a:rPr>
              <a:t>Shortfall of </a:t>
            </a:r>
            <a:r>
              <a:rPr lang="en-US" sz="3200" dirty="0">
                <a:solidFill>
                  <a:srgbClr val="000000"/>
                </a:solidFill>
              </a:rPr>
              <a:t>3</a:t>
            </a:r>
            <a:r>
              <a:rPr sz="3200" dirty="0">
                <a:solidFill>
                  <a:srgbClr val="000000"/>
                </a:solidFill>
              </a:rPr>
              <a:t>.</a:t>
            </a:r>
            <a:r>
              <a:rPr lang="en-US" sz="3200" dirty="0">
                <a:solidFill>
                  <a:srgbClr val="000000"/>
                </a:solidFill>
              </a:rPr>
              <a:t>1</a:t>
            </a:r>
            <a:r>
              <a:rPr sz="3200" dirty="0">
                <a:solidFill>
                  <a:srgbClr val="000000"/>
                </a:solidFill>
              </a:rPr>
              <a:t> million registrations identified.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Priority D – Modern Voting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Exploring biometric and electronic voting systems to restore electoral credibility and transparency.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Credibility through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Use of electronic data collection to ensure data integrity and prevent manipulation.</a:t>
            </a:r>
          </a:p>
          <a:p>
            <a:r>
              <a:rPr sz="3200" dirty="0">
                <a:solidFill>
                  <a:srgbClr val="000000"/>
                </a:solidFill>
              </a:rPr>
              <a:t>Electronic systems maintain quality and transparency.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Learning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rgbClr val="000000"/>
                </a:solidFill>
              </a:rPr>
              <a:t>PNG learning from India, Philippines, Australia, and New Zealand to adopt best practices in biometric and e-voting.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164</TotalTime>
  <Words>392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Tw Cen MT</vt:lpstr>
      <vt:lpstr>Circuit</vt:lpstr>
      <vt:lpstr>Electoral Reform and Modernization in Papua New Guinea</vt:lpstr>
      <vt:lpstr>Electoral Reform Journey 2024–2027</vt:lpstr>
      <vt:lpstr>Strategic Realignment</vt:lpstr>
      <vt:lpstr>Priority A – National Population Census</vt:lpstr>
      <vt:lpstr>Priority B – Reliable Voting Population</vt:lpstr>
      <vt:lpstr>Priority C – Electronic Electoral Roll</vt:lpstr>
      <vt:lpstr>Priority D – Modern Voting Methods</vt:lpstr>
      <vt:lpstr>Data Credibility through Technology</vt:lpstr>
      <vt:lpstr>Global Learning Journey</vt:lpstr>
      <vt:lpstr>Key Lessons for Transition</vt:lpstr>
      <vt:lpstr>Why Electoral Reform Matters</vt:lpstr>
      <vt:lpstr>Biometric Voting Systems</vt:lpstr>
      <vt:lpstr>Electronic Voting Systems</vt:lpstr>
      <vt:lpstr>Counting &amp; Security Benefits</vt:lpstr>
      <vt:lpstr>Pathway to 2027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Elison Ebu</dc:creator>
  <cp:keywords/>
  <dc:description>generated using python-pptx</dc:description>
  <cp:lastModifiedBy>Elison Ebu</cp:lastModifiedBy>
  <cp:revision>4</cp:revision>
  <dcterms:created xsi:type="dcterms:W3CDTF">2013-01-27T09:14:16Z</dcterms:created>
  <dcterms:modified xsi:type="dcterms:W3CDTF">2025-10-12T21:56:53Z</dcterms:modified>
  <cp:category/>
</cp:coreProperties>
</file>