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 id="2147483676" r:id="rId5"/>
  </p:sldMasterIdLst>
  <p:notesMasterIdLst>
    <p:notesMasterId r:id="rId18"/>
  </p:notesMasterIdLst>
  <p:handoutMasterIdLst>
    <p:handoutMasterId r:id="rId19"/>
  </p:handoutMasterIdLst>
  <p:sldIdLst>
    <p:sldId id="5243" r:id="rId6"/>
    <p:sldId id="4528" r:id="rId7"/>
    <p:sldId id="5414" r:id="rId8"/>
    <p:sldId id="5415" r:id="rId9"/>
    <p:sldId id="5228" r:id="rId10"/>
    <p:sldId id="5421" r:id="rId11"/>
    <p:sldId id="5417" r:id="rId12"/>
    <p:sldId id="4969" r:id="rId13"/>
    <p:sldId id="5426" r:id="rId14"/>
    <p:sldId id="5427" r:id="rId15"/>
    <p:sldId id="5280" r:id="rId16"/>
    <p:sldId id="5281" r:id="rId17"/>
  </p:sldIdLst>
  <p:sldSz cx="24379238"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68" userDrawn="1">
          <p15:clr>
            <a:srgbClr val="A4A3A4"/>
          </p15:clr>
        </p15:guide>
        <p15:guide id="2" pos="534" userDrawn="1">
          <p15:clr>
            <a:srgbClr val="A4A3A4"/>
          </p15:clr>
        </p15:guide>
        <p15:guide id="4" pos="1941" userDrawn="1">
          <p15:clr>
            <a:srgbClr val="A4A3A4"/>
          </p15:clr>
        </p15:guide>
        <p15:guide id="5" pos="14823" userDrawn="1">
          <p15:clr>
            <a:srgbClr val="A4A3A4"/>
          </p15:clr>
        </p15:guide>
        <p15:guide id="6" pos="11557" userDrawn="1">
          <p15:clr>
            <a:srgbClr val="A4A3A4"/>
          </p15:clr>
        </p15:guide>
        <p15:guide id="7" orient="horz" pos="1553" userDrawn="1">
          <p15:clr>
            <a:srgbClr val="A4A3A4"/>
          </p15:clr>
        </p15:guide>
        <p15:guide id="8" orient="horz" pos="611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Brlek" initials="NB" lastIdx="1" clrIdx="0">
    <p:extLst>
      <p:ext uri="{19B8F6BF-5375-455C-9EA6-DF929625EA0E}">
        <p15:presenceInfo xmlns:p15="http://schemas.microsoft.com/office/powerpoint/2012/main" userId="S::nicole.brlek@smartmatic.com::0bf5e00c-c20f-4704-ad0a-89793ce057b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260"/>
    <a:srgbClr val="4F23C9"/>
    <a:srgbClr val="8564DE"/>
    <a:srgbClr val="F2022A"/>
    <a:srgbClr val="2B2E39"/>
    <a:srgbClr val="014752"/>
    <a:srgbClr val="0397AC"/>
    <a:srgbClr val="12A8BC"/>
    <a:srgbClr val="0095AA"/>
    <a:srgbClr val="4CC6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0"/>
    <p:restoredTop sz="69976"/>
  </p:normalViewPr>
  <p:slideViewPr>
    <p:cSldViewPr snapToGrid="0">
      <p:cViewPr varScale="1">
        <p:scale>
          <a:sx n="48" d="100"/>
          <a:sy n="48" d="100"/>
        </p:scale>
        <p:origin x="2024" y="216"/>
      </p:cViewPr>
      <p:guideLst>
        <p:guide orient="horz" pos="1168"/>
        <p:guide pos="534"/>
        <p:guide pos="1941"/>
        <p:guide pos="14823"/>
        <p:guide pos="11557"/>
        <p:guide orient="horz" pos="1553"/>
        <p:guide orient="horz" pos="6112"/>
      </p:guideLst>
    </p:cSldViewPr>
  </p:slideViewPr>
  <p:notesTextViewPr>
    <p:cViewPr>
      <p:scale>
        <a:sx n="140" d="100"/>
        <a:sy n="14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C4FD70-3838-594E-8E5D-5A24AB952CF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9DC07DA-BBB0-E949-AE62-57686D42F7A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D39DE4-B9FB-AA48-B68C-94B1DCB2C3C4}" type="datetimeFigureOut">
              <a:rPr lang="en-US" smtClean="0"/>
              <a:t>10/13/25</a:t>
            </a:fld>
            <a:endParaRPr lang="en-US"/>
          </a:p>
        </p:txBody>
      </p:sp>
      <p:sp>
        <p:nvSpPr>
          <p:cNvPr id="4" name="Footer Placeholder 3">
            <a:extLst>
              <a:ext uri="{FF2B5EF4-FFF2-40B4-BE49-F238E27FC236}">
                <a16:creationId xmlns:a16="http://schemas.microsoft.com/office/drawing/2014/main" id="{BA1087AE-9013-FA40-8659-B89DCA68FBB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F04577E-F4C9-824D-97A3-C05436C6221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1C26529-86F3-DB49-9894-D3F792990797}" type="slidenum">
              <a:rPr lang="en-US" smtClean="0"/>
              <a:t>‹#›</a:t>
            </a:fld>
            <a:endParaRPr lang="en-US"/>
          </a:p>
        </p:txBody>
      </p:sp>
    </p:spTree>
    <p:extLst>
      <p:ext uri="{BB962C8B-B14F-4D97-AF65-F5344CB8AC3E}">
        <p14:creationId xmlns:p14="http://schemas.microsoft.com/office/powerpoint/2010/main" val="40873445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C045FE-791F-564C-9209-3D42B9CCF409}" type="datetimeFigureOut">
              <a:rPr lang="en-US" smtClean="0"/>
              <a:t>10/13/25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3F8FC2-C25D-6844-88D3-2FB21AEEEF2D}" type="slidenum">
              <a:rPr lang="en-US" smtClean="0"/>
              <a:t>‹#›</a:t>
            </a:fld>
            <a:endParaRPr lang="en-US"/>
          </a:p>
        </p:txBody>
      </p:sp>
    </p:spTree>
    <p:extLst>
      <p:ext uri="{BB962C8B-B14F-4D97-AF65-F5344CB8AC3E}">
        <p14:creationId xmlns:p14="http://schemas.microsoft.com/office/powerpoint/2010/main" val="2534129020"/>
      </p:ext>
    </p:extLst>
  </p:cSld>
  <p:clrMap bg1="lt1" tx1="dk1" bg2="lt2" tx2="dk2" accent1="accent1" accent2="accent2" accent3="accent3" accent4="accent4" accent5="accent5" accent6="accent6" hlink="hlink" folHlink="folHlink"/>
  <p:notesStyle>
    <a:lvl1pPr marL="0" algn="l" defTabSz="1828526" rtl="0" eaLnBrk="1" latinLnBrk="0" hangingPunct="1">
      <a:defRPr sz="2400" kern="1200">
        <a:solidFill>
          <a:schemeClr val="tx1"/>
        </a:solidFill>
        <a:latin typeface="+mn-lt"/>
        <a:ea typeface="+mn-ea"/>
        <a:cs typeface="+mn-cs"/>
      </a:defRPr>
    </a:lvl1pPr>
    <a:lvl2pPr marL="914263" algn="l" defTabSz="1828526" rtl="0" eaLnBrk="1" latinLnBrk="0" hangingPunct="1">
      <a:defRPr sz="2400" kern="1200">
        <a:solidFill>
          <a:schemeClr val="tx1"/>
        </a:solidFill>
        <a:latin typeface="+mn-lt"/>
        <a:ea typeface="+mn-ea"/>
        <a:cs typeface="+mn-cs"/>
      </a:defRPr>
    </a:lvl2pPr>
    <a:lvl3pPr marL="1828526" algn="l" defTabSz="1828526" rtl="0" eaLnBrk="1" latinLnBrk="0" hangingPunct="1">
      <a:defRPr sz="2400" kern="1200">
        <a:solidFill>
          <a:schemeClr val="tx1"/>
        </a:solidFill>
        <a:latin typeface="+mn-lt"/>
        <a:ea typeface="+mn-ea"/>
        <a:cs typeface="+mn-cs"/>
      </a:defRPr>
    </a:lvl3pPr>
    <a:lvl4pPr marL="2742789" algn="l" defTabSz="1828526" rtl="0" eaLnBrk="1" latinLnBrk="0" hangingPunct="1">
      <a:defRPr sz="2400" kern="1200">
        <a:solidFill>
          <a:schemeClr val="tx1"/>
        </a:solidFill>
        <a:latin typeface="+mn-lt"/>
        <a:ea typeface="+mn-ea"/>
        <a:cs typeface="+mn-cs"/>
      </a:defRPr>
    </a:lvl4pPr>
    <a:lvl5pPr marL="3657051" algn="l" defTabSz="1828526" rtl="0" eaLnBrk="1" latinLnBrk="0" hangingPunct="1">
      <a:defRPr sz="2400" kern="1200">
        <a:solidFill>
          <a:schemeClr val="tx1"/>
        </a:solidFill>
        <a:latin typeface="+mn-lt"/>
        <a:ea typeface="+mn-ea"/>
        <a:cs typeface="+mn-cs"/>
      </a:defRPr>
    </a:lvl5pPr>
    <a:lvl6pPr marL="4571314" algn="l" defTabSz="1828526" rtl="0" eaLnBrk="1" latinLnBrk="0" hangingPunct="1">
      <a:defRPr sz="2400" kern="1200">
        <a:solidFill>
          <a:schemeClr val="tx1"/>
        </a:solidFill>
        <a:latin typeface="+mn-lt"/>
        <a:ea typeface="+mn-ea"/>
        <a:cs typeface="+mn-cs"/>
      </a:defRPr>
    </a:lvl6pPr>
    <a:lvl7pPr marL="5485577" algn="l" defTabSz="1828526" rtl="0" eaLnBrk="1" latinLnBrk="0" hangingPunct="1">
      <a:defRPr sz="2400" kern="1200">
        <a:solidFill>
          <a:schemeClr val="tx1"/>
        </a:solidFill>
        <a:latin typeface="+mn-lt"/>
        <a:ea typeface="+mn-ea"/>
        <a:cs typeface="+mn-cs"/>
      </a:defRPr>
    </a:lvl7pPr>
    <a:lvl8pPr marL="6399840" algn="l" defTabSz="1828526" rtl="0" eaLnBrk="1" latinLnBrk="0" hangingPunct="1">
      <a:defRPr sz="2400" kern="1200">
        <a:solidFill>
          <a:schemeClr val="tx1"/>
        </a:solidFill>
        <a:latin typeface="+mn-lt"/>
        <a:ea typeface="+mn-ea"/>
        <a:cs typeface="+mn-cs"/>
      </a:defRPr>
    </a:lvl8pPr>
    <a:lvl9pPr marL="7314103" algn="l" defTabSz="1828526"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Change the design</a:t>
            </a:r>
          </a:p>
        </p:txBody>
      </p:sp>
      <p:sp>
        <p:nvSpPr>
          <p:cNvPr id="4" name="Slide Number Placeholder 3"/>
          <p:cNvSpPr>
            <a:spLocks noGrp="1"/>
          </p:cNvSpPr>
          <p:nvPr>
            <p:ph type="sldNum" sz="quarter" idx="5"/>
          </p:nvPr>
        </p:nvSpPr>
        <p:spPr/>
        <p:txBody>
          <a:bodyPr/>
          <a:lstStyle/>
          <a:p>
            <a:fld id="{CE3F8FC2-C25D-6844-88D3-2FB21AEEEF2D}" type="slidenum">
              <a:rPr lang="en-US" smtClean="0"/>
              <a:t>1</a:t>
            </a:fld>
            <a:endParaRPr lang="en-US"/>
          </a:p>
        </p:txBody>
      </p:sp>
    </p:spTree>
    <p:extLst>
      <p:ext uri="{BB962C8B-B14F-4D97-AF65-F5344CB8AC3E}">
        <p14:creationId xmlns:p14="http://schemas.microsoft.com/office/powerpoint/2010/main" val="3000067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9CD43-37B9-05B7-5C24-5D618D5975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08D742-94EF-52B1-B3CD-668A1138FE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9706C8-E198-4D85-CB52-7DAB5E865564}"/>
              </a:ext>
            </a:extLst>
          </p:cNvPr>
          <p:cNvSpPr>
            <a:spLocks noGrp="1"/>
          </p:cNvSpPr>
          <p:nvPr>
            <p:ph type="body" idx="1"/>
          </p:nvPr>
        </p:nvSpPr>
        <p:spPr/>
        <p:txBody>
          <a:bodyPr/>
          <a:lstStyle/>
          <a:p>
            <a:r>
              <a:rPr lang="en-US" dirty="0"/>
              <a:t>So, as we conclude, let's bring our blueprint together.</a:t>
            </a:r>
          </a:p>
          <a:p>
            <a:r>
              <a:rPr lang="en-US" dirty="0"/>
              <a:t>The path to successfully using technology in elections is not about finding the perfect device. Success isn't found in a box of new tablets or a piece of sophisticated software.</a:t>
            </a:r>
          </a:p>
          <a:p>
            <a:r>
              <a:rPr lang="en-US" dirty="0"/>
              <a:t>It is found in a process.</a:t>
            </a:r>
          </a:p>
          <a:p>
            <a:r>
              <a:rPr lang="en-US" dirty="0"/>
              <a:t>A process where </a:t>
            </a:r>
            <a:r>
              <a:rPr lang="en-US" b="1" dirty="0"/>
              <a:t>Trust is Built on Proof</a:t>
            </a:r>
            <a:r>
              <a:rPr lang="en-US" dirty="0"/>
              <a:t>, through radical transparency and verification.</a:t>
            </a:r>
          </a:p>
          <a:p>
            <a:r>
              <a:rPr lang="en-US" dirty="0"/>
              <a:t>A process where we remember that </a:t>
            </a:r>
            <a:r>
              <a:rPr lang="en-US" b="1" dirty="0"/>
              <a:t>One size doesn’t fit all</a:t>
            </a:r>
            <a:r>
              <a:rPr lang="en-US" dirty="0"/>
              <a:t>, ensuring solutions are tailored for the unique reality of your nation.</a:t>
            </a:r>
          </a:p>
          <a:p>
            <a:r>
              <a:rPr lang="en-US" dirty="0"/>
              <a:t>A process where you </a:t>
            </a:r>
            <a:r>
              <a:rPr lang="en-US" b="1" dirty="0"/>
              <a:t>Build it, test it</a:t>
            </a:r>
            <a:r>
              <a:rPr lang="en-US" dirty="0"/>
              <a:t>, preparing you for the challenges of the real world.</a:t>
            </a:r>
          </a:p>
          <a:p>
            <a:r>
              <a:rPr lang="en-US" dirty="0"/>
              <a:t>A process that recognizes you need the </a:t>
            </a:r>
            <a:r>
              <a:rPr lang="en-US" b="1" dirty="0"/>
              <a:t>Know-how to succeed</a:t>
            </a:r>
            <a:r>
              <a:rPr lang="en-US" dirty="0"/>
              <a:t>, focusing on training and experience.</a:t>
            </a:r>
          </a:p>
          <a:p>
            <a:r>
              <a:rPr lang="en-US" dirty="0"/>
              <a:t>And finally, a process with </a:t>
            </a:r>
            <a:r>
              <a:rPr lang="en-US" b="1" dirty="0"/>
              <a:t>Independence as target</a:t>
            </a:r>
            <a:r>
              <a:rPr lang="en-US" dirty="0"/>
              <a:t>, building a sustainable and sovereign future.</a:t>
            </a:r>
          </a:p>
          <a:p>
            <a:endParaRPr lang="en-US" dirty="0"/>
          </a:p>
          <a:p>
            <a:r>
              <a:rPr lang="en-US" dirty="0"/>
              <a:t>Papua New Guinea has the resilience, the ingenuity, and the spirit to forge its own path in this journey. By focusing on these principles, you can harness technology not as a foreign object, but as a powerful tool to build an even stronger, more transparent, and more inclusive democracy for all your citizens.</a:t>
            </a:r>
          </a:p>
          <a:p>
            <a:endParaRPr lang="en-US" dirty="0"/>
          </a:p>
          <a:p>
            <a:r>
              <a:rPr lang="en-US" dirty="0"/>
              <a:t>Thank you. </a:t>
            </a:r>
            <a:r>
              <a:rPr lang="en-US" dirty="0" err="1"/>
              <a:t>Tenkyu</a:t>
            </a:r>
            <a:r>
              <a:rPr lang="en-US" dirty="0"/>
              <a:t> </a:t>
            </a:r>
            <a:r>
              <a:rPr lang="en-US" dirty="0" err="1"/>
              <a:t>tru</a:t>
            </a:r>
            <a:r>
              <a:rPr lang="en-US" dirty="0"/>
              <a:t>. I'd be happy to answer any questions.</a:t>
            </a:r>
          </a:p>
          <a:p>
            <a:endParaRPr lang="en-US" dirty="0"/>
          </a:p>
        </p:txBody>
      </p:sp>
      <p:sp>
        <p:nvSpPr>
          <p:cNvPr id="4" name="Slide Number Placeholder 3">
            <a:extLst>
              <a:ext uri="{FF2B5EF4-FFF2-40B4-BE49-F238E27FC236}">
                <a16:creationId xmlns:a16="http://schemas.microsoft.com/office/drawing/2014/main" id="{B49E4822-46B9-50E5-A29F-12E61C077C4F}"/>
              </a:ext>
            </a:extLst>
          </p:cNvPr>
          <p:cNvSpPr>
            <a:spLocks noGrp="1"/>
          </p:cNvSpPr>
          <p:nvPr>
            <p:ph type="sldNum" sz="quarter" idx="5"/>
          </p:nvPr>
        </p:nvSpPr>
        <p:spPr/>
        <p:txBody>
          <a:bodyPr/>
          <a:lstStyle/>
          <a:p>
            <a:fld id="{CE3F8FC2-C25D-6844-88D3-2FB21AEEEF2D}" type="slidenum">
              <a:rPr lang="en-US" smtClean="0"/>
              <a:t>10</a:t>
            </a:fld>
            <a:endParaRPr lang="en-US"/>
          </a:p>
        </p:txBody>
      </p:sp>
    </p:spTree>
    <p:extLst>
      <p:ext uri="{BB962C8B-B14F-4D97-AF65-F5344CB8AC3E}">
        <p14:creationId xmlns:p14="http://schemas.microsoft.com/office/powerpoint/2010/main" val="507437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3F8FC2-C25D-6844-88D3-2FB21AEEEF2D}" type="slidenum">
              <a:rPr lang="en-US" smtClean="0"/>
              <a:t>11</a:t>
            </a:fld>
            <a:endParaRPr lang="en-US"/>
          </a:p>
        </p:txBody>
      </p:sp>
    </p:spTree>
    <p:extLst>
      <p:ext uri="{BB962C8B-B14F-4D97-AF65-F5344CB8AC3E}">
        <p14:creationId xmlns:p14="http://schemas.microsoft.com/office/powerpoint/2010/main" val="394186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3F8FC2-C25D-6844-88D3-2FB21AEEEF2D}" type="slidenum">
              <a:rPr lang="en-US" smtClean="0"/>
              <a:t>12</a:t>
            </a:fld>
            <a:endParaRPr lang="en-US"/>
          </a:p>
        </p:txBody>
      </p:sp>
    </p:spTree>
    <p:extLst>
      <p:ext uri="{BB962C8B-B14F-4D97-AF65-F5344CB8AC3E}">
        <p14:creationId xmlns:p14="http://schemas.microsoft.com/office/powerpoint/2010/main" val="3154488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Digital transformation is not alien to government processes, according to the UN 94% of governments are actively planning or have implemented digital transformation initiatives. but we must remember one crucial thing: </a:t>
            </a:r>
            <a:r>
              <a:rPr lang="en-US" sz="1100" b="1" dirty="0"/>
              <a:t>IT IS NOT MAGIC.</a:t>
            </a:r>
            <a:r>
              <a:rPr lang="en-US" sz="1100" dirty="0"/>
              <a:t> </a:t>
            </a:r>
          </a:p>
          <a:p>
            <a:endParaRPr lang="en-US" sz="1100" dirty="0"/>
          </a:p>
          <a:p>
            <a:r>
              <a:rPr lang="en-US" sz="1100" dirty="0"/>
              <a:t>On the contrary, it forces us, the governing bodies and providers, to rethink, adapt, and establish new criteria for success. It forces us to </a:t>
            </a:r>
            <a:r>
              <a:rPr lang="en-US" sz="1100" b="1" dirty="0"/>
              <a:t>rethink</a:t>
            </a:r>
            <a:r>
              <a:rPr lang="en-US" sz="1100" dirty="0"/>
              <a:t> traditional processes and consider new approaches. It demands that we </a:t>
            </a:r>
            <a:r>
              <a:rPr lang="en-US" sz="1100" b="1" dirty="0"/>
              <a:t>adapt</a:t>
            </a:r>
            <a:r>
              <a:rPr lang="en-US" sz="1100" dirty="0"/>
              <a:t> technology to the unique environment where it is to be deployed. And it requires us to </a:t>
            </a:r>
            <a:r>
              <a:rPr lang="en-US" sz="1100" b="1" dirty="0"/>
              <a:t>guarantee</a:t>
            </a:r>
            <a:r>
              <a:rPr lang="en-US" sz="1100" dirty="0"/>
              <a:t> the process by establishing clear security and transparency criteria from the start.</a:t>
            </a:r>
          </a:p>
          <a:p>
            <a:endParaRPr lang="en-US" sz="1100" dirty="0"/>
          </a:p>
          <a:p>
            <a:r>
              <a:rPr lang="en-US" sz="1100" dirty="0"/>
              <a:t>This is the real path to success. So today, we are not just going to talk about technology. Over the presentation we will explore </a:t>
            </a:r>
            <a:r>
              <a:rPr lang="en-US" sz="1100" b="1" dirty="0"/>
              <a:t>five simple lessons</a:t>
            </a:r>
            <a:r>
              <a:rPr lang="en-US" sz="1100" dirty="0"/>
              <a:t> learned from around the world—lessons that show how we can learn from others and adapt their experiences for our own benefit.</a:t>
            </a:r>
          </a:p>
        </p:txBody>
      </p:sp>
      <p:sp>
        <p:nvSpPr>
          <p:cNvPr id="4" name="Slide Number Placeholder 3"/>
          <p:cNvSpPr>
            <a:spLocks noGrp="1"/>
          </p:cNvSpPr>
          <p:nvPr>
            <p:ph type="sldNum" sz="quarter" idx="5"/>
          </p:nvPr>
        </p:nvSpPr>
        <p:spPr/>
        <p:txBody>
          <a:bodyPr/>
          <a:lstStyle/>
          <a:p>
            <a:fld id="{CE3F8FC2-C25D-6844-88D3-2FB21AEEEF2D}" type="slidenum">
              <a:rPr lang="en-US" smtClean="0"/>
              <a:t>2</a:t>
            </a:fld>
            <a:endParaRPr lang="en-US"/>
          </a:p>
        </p:txBody>
      </p:sp>
    </p:spTree>
    <p:extLst>
      <p:ext uri="{BB962C8B-B14F-4D97-AF65-F5344CB8AC3E}">
        <p14:creationId xmlns:p14="http://schemas.microsoft.com/office/powerpoint/2010/main" val="2777851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Our first principle is the most fundamental of all: </a:t>
            </a:r>
            <a:r>
              <a:rPr lang="en-US" sz="1200" b="1" dirty="0"/>
              <a:t>Trust is Built on Proof.</a:t>
            </a:r>
            <a:endParaRPr lang="en-US" sz="1200" dirty="0"/>
          </a:p>
          <a:p>
            <a:endParaRPr lang="en-US" sz="1200" dirty="0"/>
          </a:p>
          <a:p>
            <a:r>
              <a:rPr lang="en-US" sz="1200" dirty="0"/>
              <a:t>When we introduce new technology into an election, we are asking </a:t>
            </a:r>
            <a:r>
              <a:rPr lang="en-US" sz="1200" b="1" dirty="0"/>
              <a:t>millions of people to place their faith in a system </a:t>
            </a:r>
            <a:r>
              <a:rPr lang="en-US" sz="1200" dirty="0"/>
              <a:t>they cannot see. A </a:t>
            </a:r>
            <a:r>
              <a:rPr lang="en-US" sz="1200" b="1" dirty="0"/>
              <a:t>'black box'</a:t>
            </a:r>
            <a:r>
              <a:rPr lang="en-US" sz="1200" dirty="0"/>
              <a:t>. We cannot simply say, 'trust us.' </a:t>
            </a:r>
            <a:r>
              <a:rPr lang="en-US" sz="1200" b="1" dirty="0"/>
              <a:t>We must </a:t>
            </a:r>
            <a:r>
              <a:rPr lang="en-US" sz="1200" b="1" i="1" dirty="0"/>
              <a:t>show</a:t>
            </a:r>
            <a:r>
              <a:rPr lang="en-US" sz="1200" b="1" dirty="0"/>
              <a:t> them</a:t>
            </a:r>
            <a:r>
              <a:rPr lang="en-US" sz="1200" dirty="0"/>
              <a:t>. We must prove that it works, not just once, but continuously. As a demonstration I will introduce three real live cases that cover the power of auditing: Before, During, and After a deployment.</a:t>
            </a:r>
          </a:p>
          <a:p>
            <a:pPr marL="0" marR="0" lvl="0" indent="0" algn="l" defTabSz="1828526" rtl="0" eaLnBrk="1" fontAlgn="auto" latinLnBrk="0" hangingPunct="1">
              <a:lnSpc>
                <a:spcPct val="100000"/>
              </a:lnSpc>
              <a:spcBef>
                <a:spcPts val="0"/>
              </a:spcBef>
              <a:spcAft>
                <a:spcPts val="0"/>
              </a:spcAft>
              <a:buClrTx/>
              <a:buSzTx/>
              <a:buFontTx/>
              <a:buNone/>
              <a:tabLst/>
              <a:defRPr/>
            </a:pPr>
            <a:r>
              <a:rPr lang="en-US" sz="1200" b="1" dirty="0"/>
              <a:t>Before.</a:t>
            </a:r>
            <a:r>
              <a:rPr lang="en-US" sz="1200" dirty="0"/>
              <a:t> This is about proactive verification, setting a set specified security and functional requirements that will guide the usage of the technology and will allow certification by 3rd parties on the solution to be implemented and the processes to be followed. A powerful example comes from New South Wales in Australia. Before deploying their Voting Centre Device, the New South Wales Electoral Commission (NSWEC) tasked independent, third-party security experts to audit the entire solution for voter lookup based on standards by the </a:t>
            </a:r>
            <a:r>
              <a:rPr lang="en-US" sz="2400" kern="1200" dirty="0">
                <a:solidFill>
                  <a:schemeClr val="tx1"/>
                </a:solidFill>
                <a:effectLst/>
                <a:latin typeface="+mn-lt"/>
                <a:ea typeface="+mn-ea"/>
                <a:cs typeface="+mn-cs"/>
              </a:rPr>
              <a:t>Australian Auditing and Assurance Standards Board</a:t>
            </a:r>
            <a:r>
              <a:rPr lang="en-US" sz="1200" dirty="0"/>
              <a:t>. Their job was to try and break it, to find weakness before it could be exploited. This wasn't about hiding flaws; it was about finding and fixing them in the open. It built a foundation of technical confidence.</a:t>
            </a:r>
          </a:p>
          <a:p>
            <a:pPr marL="0" marR="0" lvl="0" indent="0" algn="l" defTabSz="1828526" rtl="0" eaLnBrk="1" fontAlgn="auto" latinLnBrk="0" hangingPunct="1">
              <a:lnSpc>
                <a:spcPct val="100000"/>
              </a:lnSpc>
              <a:spcBef>
                <a:spcPts val="0"/>
              </a:spcBef>
              <a:spcAft>
                <a:spcPts val="0"/>
              </a:spcAft>
              <a:buClrTx/>
              <a:buSzTx/>
              <a:buFontTx/>
              <a:buNone/>
              <a:tabLst/>
              <a:defRPr/>
            </a:pPr>
            <a:endParaRPr lang="en-US" sz="1200" dirty="0"/>
          </a:p>
          <a:p>
            <a:r>
              <a:rPr lang="en-US" sz="1200" b="1" dirty="0"/>
              <a:t>During.</a:t>
            </a:r>
            <a:r>
              <a:rPr lang="en-US" sz="1200" dirty="0"/>
              <a:t> This is about citizen audits—giving voters a way to verify their own vote without requiring to technically understand how the solution works. In Bulgaria, they faced a crisis of trust. To solve it, they implemented a Voter-Verifiable Paper Audit Trail, or VVPAT (</a:t>
            </a:r>
            <a:r>
              <a:rPr lang="en-US" sz="2400" b="1" i="0" kern="1200" dirty="0">
                <a:solidFill>
                  <a:schemeClr val="tx1"/>
                </a:solidFill>
                <a:effectLst/>
                <a:latin typeface="+mn-lt"/>
                <a:ea typeface="+mn-ea"/>
                <a:cs typeface="+mn-cs"/>
              </a:rPr>
              <a:t>or</a:t>
            </a:r>
            <a:r>
              <a:rPr lang="en-US" sz="2400" b="0" i="0" kern="1200" dirty="0">
                <a:solidFill>
                  <a:schemeClr val="tx1"/>
                </a:solidFill>
                <a:effectLst/>
                <a:latin typeface="+mn-lt"/>
                <a:ea typeface="+mn-ea"/>
                <a:cs typeface="+mn-cs"/>
              </a:rPr>
              <a:t> verified paper record (VPR)</a:t>
            </a:r>
            <a:r>
              <a:rPr lang="en-US" sz="1200" dirty="0"/>
              <a:t>). When a voter uses a machine, it prints a paper slip that they can see and confirm is correct before it's placed in a secure box. This simple paper trail provides a physical record that can be used for counts, bridging the gap between a digital vote and a tangible, verifiable action. It allows citizens to become auditors of their own democratic process.</a:t>
            </a:r>
          </a:p>
          <a:p>
            <a:endParaRPr lang="en-US" sz="1200" dirty="0"/>
          </a:p>
          <a:p>
            <a:r>
              <a:rPr lang="en-US" sz="1200" b="1" dirty="0"/>
              <a:t>After.</a:t>
            </a:r>
            <a:r>
              <a:rPr lang="en-US" sz="1200" dirty="0"/>
              <a:t> This is about radical transparency, keeping records available for validation. Look at Kenya's journey. Following contentious elections, in 2022, the Independent Electoral and Boundaries Commission took a bold step. They published the raw tallying forms from over 46,000 polling stations on a public web portal. Anyone—political parties, civil society, any interested citizen—could download these forms, scrutinize them, and do their own count. This act of publishing everything demystified the process of ballot paper counting and results transmission and demonstrated confidence in their own results.</a:t>
            </a:r>
          </a:p>
          <a:p>
            <a:r>
              <a:rPr lang="en-US" sz="1200" dirty="0"/>
              <a:t>For Papua New Guinea, with its unique logistical landscape, building this trust is paramount. It means demonstrating, at every step, that the process is secure, verifiable, and open to all.</a:t>
            </a:r>
          </a:p>
          <a:p>
            <a:pPr marL="0" marR="0" lvl="0" indent="0" algn="l" defTabSz="1828526" rtl="0" eaLnBrk="1" fontAlgn="auto" latinLnBrk="0" hangingPunct="1">
              <a:lnSpc>
                <a:spcPct val="100000"/>
              </a:lnSpc>
              <a:spcBef>
                <a:spcPts val="0"/>
              </a:spcBef>
              <a:spcAft>
                <a:spcPts val="0"/>
              </a:spcAft>
              <a:buClrTx/>
              <a:buSzTx/>
              <a:buFontTx/>
              <a:buNone/>
              <a:tabLst/>
              <a:defRPr/>
            </a:pPr>
            <a:endParaRPr lang="es-ES" sz="1200" dirty="0"/>
          </a:p>
        </p:txBody>
      </p:sp>
      <p:sp>
        <p:nvSpPr>
          <p:cNvPr id="4" name="Slide Number Placeholder 3"/>
          <p:cNvSpPr>
            <a:spLocks noGrp="1"/>
          </p:cNvSpPr>
          <p:nvPr>
            <p:ph type="sldNum" sz="quarter" idx="5"/>
          </p:nvPr>
        </p:nvSpPr>
        <p:spPr/>
        <p:txBody>
          <a:bodyPr/>
          <a:lstStyle/>
          <a:p>
            <a:fld id="{CE3F8FC2-C25D-6844-88D3-2FB21AEEEF2D}" type="slidenum">
              <a:rPr lang="en-US" smtClean="0"/>
              <a:t>3</a:t>
            </a:fld>
            <a:endParaRPr lang="en-US"/>
          </a:p>
        </p:txBody>
      </p:sp>
    </p:spTree>
    <p:extLst>
      <p:ext uri="{BB962C8B-B14F-4D97-AF65-F5344CB8AC3E}">
        <p14:creationId xmlns:p14="http://schemas.microsoft.com/office/powerpoint/2010/main" val="637215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466E0-0841-E684-E614-8FCD99664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41FE90-E8FB-6E79-38D3-13712BE6C9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C4D42E-11B4-E092-D5BD-2460E9D46D9A}"/>
              </a:ext>
            </a:extLst>
          </p:cNvPr>
          <p:cNvSpPr>
            <a:spLocks noGrp="1"/>
          </p:cNvSpPr>
          <p:nvPr>
            <p:ph type="body" idx="1"/>
          </p:nvPr>
        </p:nvSpPr>
        <p:spPr/>
        <p:txBody>
          <a:bodyPr/>
          <a:lstStyle/>
          <a:p>
            <a:r>
              <a:rPr lang="en-US" sz="1050" dirty="0"/>
              <a:t>This leads us to our second lesson. We cannot take a solution from one country and simply drop it into another, expecting it to work. </a:t>
            </a:r>
            <a:r>
              <a:rPr lang="en-US" sz="1050" b="1" dirty="0"/>
              <a:t>Context is King.</a:t>
            </a:r>
            <a:endParaRPr lang="en-US" sz="1050" dirty="0"/>
          </a:p>
          <a:p>
            <a:r>
              <a:rPr lang="en-US" sz="1050" dirty="0"/>
              <a:t>Every country has a unique electoral </a:t>
            </a:r>
            <a:r>
              <a:rPr lang="en-US" sz="1050" b="1" dirty="0"/>
              <a:t>DNA—a blend of its laws, its culture, its geography, and its political history</a:t>
            </a:r>
            <a:r>
              <a:rPr lang="en-US" sz="1050" dirty="0"/>
              <a:t>. Technology must be shaped to fit that DNA, not the other way around.</a:t>
            </a:r>
            <a:endParaRPr lang="en-US" sz="1050" noProof="0" dirty="0"/>
          </a:p>
          <a:p>
            <a:endParaRPr lang="en-US" sz="1050" noProof="0" dirty="0"/>
          </a:p>
          <a:p>
            <a:r>
              <a:rPr lang="en-US" sz="1050" noProof="0" dirty="0"/>
              <a:t>This is why in successful deployments of election and registration technology you rarely see exactly the same solution in one country versus another, take India as an example, and Brazil, and Belgium.</a:t>
            </a:r>
            <a:endParaRPr lang="en-US" sz="1050" dirty="0"/>
          </a:p>
        </p:txBody>
      </p:sp>
      <p:sp>
        <p:nvSpPr>
          <p:cNvPr id="4" name="Slide Number Placeholder 3">
            <a:extLst>
              <a:ext uri="{FF2B5EF4-FFF2-40B4-BE49-F238E27FC236}">
                <a16:creationId xmlns:a16="http://schemas.microsoft.com/office/drawing/2014/main" id="{C9991A29-016F-60DD-2AC9-6FFE13FE8F8D}"/>
              </a:ext>
            </a:extLst>
          </p:cNvPr>
          <p:cNvSpPr>
            <a:spLocks noGrp="1"/>
          </p:cNvSpPr>
          <p:nvPr>
            <p:ph type="sldNum" sz="quarter" idx="5"/>
          </p:nvPr>
        </p:nvSpPr>
        <p:spPr/>
        <p:txBody>
          <a:bodyPr/>
          <a:lstStyle/>
          <a:p>
            <a:fld id="{CE3F8FC2-C25D-6844-88D3-2FB21AEEEF2D}" type="slidenum">
              <a:rPr lang="en-US" smtClean="0"/>
              <a:t>4</a:t>
            </a:fld>
            <a:endParaRPr lang="en-US"/>
          </a:p>
        </p:txBody>
      </p:sp>
    </p:spTree>
    <p:extLst>
      <p:ext uri="{BB962C8B-B14F-4D97-AF65-F5344CB8AC3E}">
        <p14:creationId xmlns:p14="http://schemas.microsoft.com/office/powerpoint/2010/main" val="1666752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 Angeles County can be described as “a country within the United States”</a:t>
            </a:r>
          </a:p>
          <a:p>
            <a:endParaRPr lang="en-US" dirty="0"/>
          </a:p>
          <a:p>
            <a:r>
              <a:rPr lang="en-US" dirty="0"/>
              <a:t>An important case study is the 'Voting Solutions for All People' or VSAP system, developed in </a:t>
            </a:r>
            <a:r>
              <a:rPr lang="en-US" b="1" dirty="0"/>
              <a:t>Los Angeles County</a:t>
            </a:r>
            <a:r>
              <a:rPr lang="en-US" dirty="0"/>
              <a:t>, USA. LA is one of the most diverse places on earth. Instead of buying a system off the shelf, they spent nearly a decade designing their own. They held community meetings, consulted accessibility advocates, and worked with designers to build a system from the ground up. The result? A system that can be switched between over 13 different languages, that has audio ballots for the visually impaired, with modern touchscreen interface designed to be intuitive for everyone, and logistics with big vote centers with many machines that reduce the time spent in queues. It was designed for LA, by LA.</a:t>
            </a:r>
          </a:p>
          <a:p>
            <a:r>
              <a:rPr lang="en-US" dirty="0"/>
              <a:t>Now, let's consider Papua New Guinea. We are talking about a nation with over 800 languages. A nation with remote highland communities and coastal villages connected by sea and air. A nation with deep and diverse cultural traditions.</a:t>
            </a:r>
          </a:p>
          <a:p>
            <a:r>
              <a:rPr lang="en-US" dirty="0"/>
              <a:t>A 'one-size-fits-all' solution would be a recipe for failure here. Adaptation might mean designing user interfaces with symbols instead of just text. It could mean building systems with rugged hardware and long-life batteries to cope with unpredictable power supplies. It means considering how technology will be perceived and trusted within different cultural contexts. The goal is not to find the 'best' technology, but the 'right' technology for PNG.</a:t>
            </a:r>
          </a:p>
          <a:p>
            <a:pPr marL="0" marR="0" lvl="0" indent="0" algn="l" defTabSz="1828526" rtl="0" eaLnBrk="1" fontAlgn="auto" latinLnBrk="0" hangingPunct="1">
              <a:lnSpc>
                <a:spcPct val="100000"/>
              </a:lnSpc>
              <a:spcBef>
                <a:spcPts val="0"/>
              </a:spcBef>
              <a:spcAft>
                <a:spcPts val="0"/>
              </a:spcAft>
              <a:buClrTx/>
              <a:buSzTx/>
              <a:buFontTx/>
              <a:buNone/>
              <a:tabLst/>
              <a:defRPr/>
            </a:pPr>
            <a:br>
              <a:rPr lang="en-US" sz="2400" noProof="0" dirty="0">
                <a:solidFill>
                  <a:schemeClr val="bg1"/>
                </a:solidFill>
                <a:latin typeface="Roboto" panose="02000000000000000000" pitchFamily="2" charset="0"/>
                <a:ea typeface="Roboto" panose="02000000000000000000" pitchFamily="2" charset="0"/>
              </a:rPr>
            </a:br>
            <a:endParaRPr lang="en-US" sz="2400" noProof="0" dirty="0">
              <a:solidFill>
                <a:schemeClr val="bg1"/>
              </a:solidFill>
              <a:latin typeface="Roboto" panose="02000000000000000000" pitchFamily="2" charset="0"/>
              <a:ea typeface="Roboto" panose="02000000000000000000" pitchFamily="2" charset="0"/>
            </a:endParaRPr>
          </a:p>
          <a:p>
            <a:pPr marL="0" marR="0" lvl="0" indent="0" algn="l" defTabSz="1828526" rtl="0" eaLnBrk="1" fontAlgn="auto" latinLnBrk="0" hangingPunct="1">
              <a:lnSpc>
                <a:spcPct val="100000"/>
              </a:lnSpc>
              <a:spcBef>
                <a:spcPts val="0"/>
              </a:spcBef>
              <a:spcAft>
                <a:spcPts val="0"/>
              </a:spcAft>
              <a:buClrTx/>
              <a:buSzTx/>
              <a:buFontTx/>
              <a:buNone/>
              <a:tabLst/>
              <a:defRPr/>
            </a:pPr>
            <a:r>
              <a:rPr lang="en-US" sz="2400" noProof="0" dirty="0">
                <a:solidFill>
                  <a:schemeClr val="bg1"/>
                </a:solidFill>
                <a:latin typeface="Roboto" panose="02000000000000000000" pitchFamily="2" charset="0"/>
                <a:ea typeface="Roboto" panose="02000000000000000000" pitchFamily="2" charset="0"/>
              </a:rPr>
              <a:t>- Population: 10 million. Most populous county in the U.S.—larger than 41 states. 
- Diverse community – One in three residents is a foreigner. 
- 55.5% of households speak a language other than English
- The county includes 88 cities. Cities such as Hollywood, Beverly Hills, Malibu and Santa Monica stand out. 
- The worst traffic in the U.S. for 30 years.</a:t>
            </a:r>
            <a:endParaRPr lang="en-US" sz="1050" noProof="0" dirty="0">
              <a:solidFill>
                <a:schemeClr val="bg1"/>
              </a:solidFill>
              <a:latin typeface="Calibri" panose="020F0502020204030204" pitchFamily="34" charset="0"/>
              <a:cs typeface="Calibri" panose="020F0502020204030204" pitchFamily="34" charset="0"/>
            </a:endParaRPr>
          </a:p>
          <a:p>
            <a:endParaRPr lang="en-US" b="0" noProof="0" dirty="0"/>
          </a:p>
          <a:p>
            <a:r>
              <a:rPr lang="en-US" b="0" noProof="0" dirty="0"/>
              <a:t>The Los Angeles voting model put the voter at the center of the process, demonstrating that electoral technology must be thought and designed according to the particularities of the local context. </a:t>
            </a:r>
          </a:p>
          <a:p>
            <a:r>
              <a:rPr lang="en-US" b="0" noProof="0" dirty="0"/>
              <a:t>
Los Angeles is the second-most populous city in the United States and the most congested, with drivers stuck for hours in traffic. To make voting more accessible and faster, Los Angeles' election system allows voters to cast their ballot at any of the nearly 900 vote centers throughout the county, regardless of where they live. This offers great flexibility and facilitates access to the electoral process.</a:t>
            </a:r>
          </a:p>
          <a:p>
            <a:r>
              <a:rPr lang="en-US" b="0" noProof="0" dirty="0"/>
              <a:t>
In addition, due to the multiculturalism of Los Angeles, where 1 in 3 residents is a foreigner </a:t>
            </a:r>
            <a:r>
              <a:rPr lang="en-US" b="1" noProof="0" dirty="0"/>
              <a:t>and 55.5% of households speak a language other than English</a:t>
            </a:r>
            <a:r>
              <a:rPr lang="en-US" b="0" noProof="0" dirty="0"/>
              <a:t>, the voting system is designed to be inclusive</a:t>
            </a:r>
            <a:r>
              <a:rPr lang="en-US" b="1" noProof="0" dirty="0"/>
              <a:t>. Voters can choose to view the ballot in up to 19 languages</a:t>
            </a:r>
            <a:r>
              <a:rPr lang="en-US" b="0" noProof="0" dirty="0"/>
              <a:t>. In addition, those with disabilities have the option to listen to voting instructions, ensuring that linguistic diversity and accessibility needs are not barriers to voting.
</a:t>
            </a:r>
          </a:p>
          <a:p>
            <a:r>
              <a:rPr lang="en-US" b="0" noProof="0" dirty="0"/>
              <a:t>The Voting Solution for All People (VSAP), which was officially implemented in 2020, is the result of an unprecedented collaborative research process. This model was developed with the </a:t>
            </a:r>
            <a:r>
              <a:rPr lang="en-US" b="1" noProof="0" dirty="0"/>
              <a:t>participation of political parties, voting rights advocates, organizations that support voters with disabilities, academics, technology experts, and civil society representatives</a:t>
            </a:r>
            <a:r>
              <a:rPr lang="en-US" b="0" noProof="0" dirty="0"/>
              <a:t>. This multidisciplinary approach was key to creating a system that is accessible and tailored to the local needs of Los Angeles.</a:t>
            </a:r>
          </a:p>
          <a:p>
            <a:r>
              <a:rPr lang="en-US" b="0" noProof="0" dirty="0"/>
              <a:t>
According to a Loyola Marymount University poll, 95.4% of Los Angeles voters said voting with the VSAP system was "very easy" or "easy." In addition, more than 87% of voters described their experience as "excellent" or "very good." These numbers demonstrate the acceptance and effectiveness of the solution, which has managed to transform the voter experience, making it more accessible, faster and more efficient.</a:t>
            </a:r>
            <a:endParaRPr lang="en-US" sz="2400" b="0" noProof="0" dirty="0"/>
          </a:p>
        </p:txBody>
      </p:sp>
      <p:sp>
        <p:nvSpPr>
          <p:cNvPr id="4" name="Slide Number Placeholder 3"/>
          <p:cNvSpPr>
            <a:spLocks noGrp="1"/>
          </p:cNvSpPr>
          <p:nvPr>
            <p:ph type="sldNum" sz="quarter" idx="5"/>
          </p:nvPr>
        </p:nvSpPr>
        <p:spPr/>
        <p:txBody>
          <a:bodyPr/>
          <a:lstStyle/>
          <a:p>
            <a:fld id="{4782C3CB-D576-7A4E-9F2C-17A2843E0557}" type="slidenum">
              <a:rPr lang="en-US" smtClean="0"/>
              <a:t>5</a:t>
            </a:fld>
            <a:endParaRPr lang="en-US"/>
          </a:p>
        </p:txBody>
      </p:sp>
    </p:spTree>
    <p:extLst>
      <p:ext uri="{BB962C8B-B14F-4D97-AF65-F5344CB8AC3E}">
        <p14:creationId xmlns:p14="http://schemas.microsoft.com/office/powerpoint/2010/main" val="577749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AA7F4-A4A7-A485-6E58-FEAC29E951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16ED7-BE7C-3989-F059-4934CA174A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45CA7-6753-BA3D-257B-B6471E80264C}"/>
              </a:ext>
            </a:extLst>
          </p:cNvPr>
          <p:cNvSpPr>
            <a:spLocks noGrp="1"/>
          </p:cNvSpPr>
          <p:nvPr>
            <p:ph type="body" idx="1"/>
          </p:nvPr>
        </p:nvSpPr>
        <p:spPr/>
        <p:txBody>
          <a:bodyPr/>
          <a:lstStyle/>
          <a:p>
            <a:r>
              <a:rPr lang="en-US" dirty="0"/>
              <a:t>Our third lesson is a practical one, but it is perhaps the most overlooked. </a:t>
            </a:r>
            <a:r>
              <a:rPr lang="en-US" b="1" dirty="0"/>
              <a:t>The Real Test is in the Field.</a:t>
            </a:r>
            <a:endParaRPr lang="en-US" dirty="0"/>
          </a:p>
          <a:p>
            <a:endParaRPr lang="en-US" dirty="0"/>
          </a:p>
          <a:p>
            <a:r>
              <a:rPr lang="en-US" dirty="0"/>
              <a:t>You can test a system a thousand times in an air-conditioned lab and it will work perfectly. But what happens when you take it out into the real world? What about humidity, dust, rain, inconsistent power, or a bumpy ride on the back of a truck? What about the human element?</a:t>
            </a:r>
          </a:p>
          <a:p>
            <a:endParaRPr lang="en-US" dirty="0"/>
          </a:p>
          <a:p>
            <a:r>
              <a:rPr lang="en-US" dirty="0"/>
              <a:t>This is where field testing becomes essential. It's not just about testing if the machine turns on; it's about testing the entire human and logistical process around it.</a:t>
            </a:r>
          </a:p>
          <a:p>
            <a:endParaRPr lang="en-US" dirty="0"/>
          </a:p>
          <a:p>
            <a:r>
              <a:rPr lang="en-US" dirty="0"/>
              <a:t>A brilliant example of this is </a:t>
            </a:r>
            <a:r>
              <a:rPr lang="en-US" b="1" dirty="0"/>
              <a:t>Malawi</a:t>
            </a:r>
            <a:r>
              <a:rPr lang="en-US" dirty="0"/>
              <a:t>. In preparation for their elections, they needed to roll out a new biometric voter registration system across the country. Before the nationwide launch, they conducted extensive field test programs in different regions. These weren't just tech tests; they were full-scale </a:t>
            </a:r>
            <a:r>
              <a:rPr lang="en-US" b="1" dirty="0"/>
              <a:t>dress rehearsals</a:t>
            </a:r>
            <a:r>
              <a:rPr lang="en-US" dirty="0"/>
              <a:t>. They tested how long it took to set up a station, how they would manage queues, what to do when a fingerprint scanner didn't work, and how they would charge the equipment in a village with no electricity. They made </a:t>
            </a:r>
            <a:r>
              <a:rPr lang="es-419" sz="2400" b="0" kern="1200" baseline="0" dirty="0">
                <a:solidFill>
                  <a:schemeClr val="tx1"/>
                </a:solidFill>
                <a:effectLst/>
                <a:latin typeface="+mn-lt"/>
                <a:ea typeface="+mn-ea"/>
                <a:cs typeface="+mn-cs"/>
              </a:rPr>
              <a:t>software adaptations for better face image collection, and Improve logistics based on battery autonomy.</a:t>
            </a:r>
            <a:endParaRPr lang="en-US" dirty="0"/>
          </a:p>
          <a:p>
            <a:r>
              <a:rPr lang="en-US" dirty="0"/>
              <a:t>By doing this, they identified countless operational challenges. They learned, they adapted, and they refined their processes. And the result? They were able to successfully register over 7 million voters in just three months—a monumental logistical achievement made possible because they practiced in the real world. They built it, and then they truly tested it, where it mattered most. For PNG, with its formidable geography, this lesson is crucial. Field testing on Manus is different from field testing in the Highlands. Each environment will present unique challenges that can only be found by being there.</a:t>
            </a:r>
          </a:p>
          <a:p>
            <a:pPr marL="0" marR="0" lvl="0" indent="0" algn="l" defTabSz="1828526" rtl="0" eaLnBrk="1" fontAlgn="auto" latinLnBrk="0" hangingPunct="1">
              <a:lnSpc>
                <a:spcPct val="100000"/>
              </a:lnSpc>
              <a:spcBef>
                <a:spcPts val="0"/>
              </a:spcBef>
              <a:spcAft>
                <a:spcPts val="0"/>
              </a:spcAft>
              <a:buClrTx/>
              <a:buSzTx/>
              <a:buFontTx/>
              <a:buNone/>
              <a:tabLst/>
              <a:defRPr/>
            </a:pPr>
            <a:endParaRPr lang="es-419" sz="2400" b="0" kern="1200" baseline="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A7C75D5-9E1F-9721-A6FC-E59E1773195C}"/>
              </a:ext>
            </a:extLst>
          </p:cNvPr>
          <p:cNvSpPr>
            <a:spLocks noGrp="1"/>
          </p:cNvSpPr>
          <p:nvPr>
            <p:ph type="sldNum" sz="quarter" idx="5"/>
          </p:nvPr>
        </p:nvSpPr>
        <p:spPr/>
        <p:txBody>
          <a:bodyPr/>
          <a:lstStyle/>
          <a:p>
            <a:fld id="{CE3F8FC2-C25D-6844-88D3-2FB21AEEEF2D}" type="slidenum">
              <a:rPr lang="en-US" smtClean="0"/>
              <a:t>6</a:t>
            </a:fld>
            <a:endParaRPr lang="en-US"/>
          </a:p>
        </p:txBody>
      </p:sp>
    </p:spTree>
    <p:extLst>
      <p:ext uri="{BB962C8B-B14F-4D97-AF65-F5344CB8AC3E}">
        <p14:creationId xmlns:p14="http://schemas.microsoft.com/office/powerpoint/2010/main" val="1635405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79EF5-9578-A10B-5592-4DE85F436A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D96A9D-2472-3CE2-331F-7EDAEBEC93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F2A566-0E5E-295F-FC29-C3922C8AB6FC}"/>
              </a:ext>
            </a:extLst>
          </p:cNvPr>
          <p:cNvSpPr>
            <a:spLocks noGrp="1"/>
          </p:cNvSpPr>
          <p:nvPr>
            <p:ph type="body" idx="1"/>
          </p:nvPr>
        </p:nvSpPr>
        <p:spPr/>
        <p:txBody>
          <a:bodyPr/>
          <a:lstStyle/>
          <a:p>
            <a:r>
              <a:rPr lang="es-ES" sz="1200" dirty="0" err="1"/>
              <a:t>It</a:t>
            </a:r>
            <a:r>
              <a:rPr lang="es-ES" sz="1200" dirty="0"/>
              <a:t> </a:t>
            </a:r>
            <a:r>
              <a:rPr lang="es-ES" sz="1200" dirty="0" err="1"/>
              <a:t>is</a:t>
            </a:r>
            <a:r>
              <a:rPr lang="es-ES" sz="1200" dirty="0"/>
              <a:t> </a:t>
            </a:r>
            <a:r>
              <a:rPr lang="es-ES" sz="1200" dirty="0" err="1"/>
              <a:t>not</a:t>
            </a:r>
            <a:r>
              <a:rPr lang="es-ES" sz="1200" dirty="0"/>
              <a:t> </a:t>
            </a:r>
            <a:r>
              <a:rPr lang="es-ES" sz="1200" dirty="0" err="1"/>
              <a:t>enough</a:t>
            </a:r>
            <a:r>
              <a:rPr lang="es-ES" sz="1200" dirty="0"/>
              <a:t> </a:t>
            </a:r>
            <a:r>
              <a:rPr lang="es-ES" sz="1200" dirty="0" err="1"/>
              <a:t>to</a:t>
            </a:r>
            <a:r>
              <a:rPr lang="es-ES" sz="1200" dirty="0"/>
              <a:t> </a:t>
            </a:r>
            <a:r>
              <a:rPr lang="es-ES" sz="1200" dirty="0" err="1"/>
              <a:t>have</a:t>
            </a:r>
            <a:r>
              <a:rPr lang="es-ES" sz="1200" dirty="0"/>
              <a:t> </a:t>
            </a:r>
            <a:r>
              <a:rPr lang="es-ES" sz="1200" dirty="0" err="1"/>
              <a:t>reliable</a:t>
            </a:r>
            <a:r>
              <a:rPr lang="es-ES" sz="1200" dirty="0"/>
              <a:t> and </a:t>
            </a:r>
            <a:r>
              <a:rPr lang="es-ES" sz="1200" dirty="0" err="1"/>
              <a:t>robust</a:t>
            </a:r>
            <a:r>
              <a:rPr lang="es-ES" sz="1200" dirty="0"/>
              <a:t> </a:t>
            </a:r>
            <a:r>
              <a:rPr lang="es-ES" sz="1200" dirty="0" err="1"/>
              <a:t>technology</a:t>
            </a:r>
            <a:r>
              <a:rPr lang="es-ES" sz="1200" dirty="0"/>
              <a:t>; </a:t>
            </a:r>
            <a:r>
              <a:rPr lang="es-ES" sz="1200" dirty="0" err="1"/>
              <a:t>It</a:t>
            </a:r>
            <a:r>
              <a:rPr lang="es-ES" sz="1200" dirty="0"/>
              <a:t> </a:t>
            </a:r>
            <a:r>
              <a:rPr lang="es-ES" sz="1200" dirty="0" err="1"/>
              <a:t>is</a:t>
            </a:r>
            <a:r>
              <a:rPr lang="es-ES" sz="1200" dirty="0"/>
              <a:t> </a:t>
            </a:r>
            <a:r>
              <a:rPr lang="es-ES" sz="1200" dirty="0" err="1"/>
              <a:t>equally</a:t>
            </a:r>
            <a:r>
              <a:rPr lang="es-ES" sz="1200" dirty="0"/>
              <a:t> crucial </a:t>
            </a:r>
            <a:r>
              <a:rPr lang="es-ES" sz="1200" dirty="0" err="1"/>
              <a:t>to</a:t>
            </a:r>
            <a:r>
              <a:rPr lang="es-ES" sz="1200" dirty="0"/>
              <a:t> </a:t>
            </a:r>
            <a:r>
              <a:rPr lang="es-ES" sz="1200" dirty="0" err="1"/>
              <a:t>have</a:t>
            </a:r>
            <a:r>
              <a:rPr lang="es-ES" sz="1200" dirty="0"/>
              <a:t> a </a:t>
            </a:r>
            <a:r>
              <a:rPr lang="es-ES" sz="1200" dirty="0" err="1"/>
              <a:t>skilled</a:t>
            </a:r>
            <a:r>
              <a:rPr lang="es-ES" sz="1200" dirty="0"/>
              <a:t> </a:t>
            </a:r>
            <a:r>
              <a:rPr lang="es-ES" sz="1200" dirty="0" err="1"/>
              <a:t>team</a:t>
            </a:r>
            <a:r>
              <a:rPr lang="es-ES" sz="1200" dirty="0"/>
              <a:t> </a:t>
            </a:r>
            <a:r>
              <a:rPr lang="es-ES" sz="1200" dirty="0" err="1"/>
              <a:t>that</a:t>
            </a:r>
            <a:r>
              <a:rPr lang="es-ES" sz="1200" dirty="0"/>
              <a:t> </a:t>
            </a:r>
            <a:r>
              <a:rPr lang="es-ES" sz="1200" dirty="0" err="1"/>
              <a:t>knows</a:t>
            </a:r>
            <a:r>
              <a:rPr lang="es-ES" sz="1200" dirty="0"/>
              <a:t> </a:t>
            </a:r>
            <a:r>
              <a:rPr lang="es-ES" sz="1200" dirty="0" err="1"/>
              <a:t>how</a:t>
            </a:r>
            <a:r>
              <a:rPr lang="es-ES" sz="1200" dirty="0"/>
              <a:t> </a:t>
            </a:r>
            <a:r>
              <a:rPr lang="es-ES" sz="1200" dirty="0" err="1"/>
              <a:t>to</a:t>
            </a:r>
            <a:r>
              <a:rPr lang="es-ES" sz="1200" dirty="0"/>
              <a:t> </a:t>
            </a:r>
            <a:r>
              <a:rPr lang="es-ES" sz="1200" dirty="0" err="1"/>
              <a:t>implement</a:t>
            </a:r>
            <a:r>
              <a:rPr lang="es-ES" sz="1200" dirty="0"/>
              <a:t> </a:t>
            </a:r>
            <a:r>
              <a:rPr lang="es-ES" sz="1200" dirty="0" err="1"/>
              <a:t>it</a:t>
            </a:r>
            <a:r>
              <a:rPr lang="es-ES" sz="1200" dirty="0"/>
              <a:t> </a:t>
            </a:r>
            <a:r>
              <a:rPr lang="es-ES" sz="1200" dirty="0" err="1"/>
              <a:t>under</a:t>
            </a:r>
            <a:r>
              <a:rPr lang="es-ES" sz="1200" dirty="0"/>
              <a:t> </a:t>
            </a:r>
            <a:r>
              <a:rPr lang="es-ES" sz="1200" dirty="0" err="1"/>
              <a:t>pressure</a:t>
            </a:r>
            <a:r>
              <a:rPr lang="es-ES" sz="1200" dirty="0"/>
              <a:t>, </a:t>
            </a:r>
            <a:r>
              <a:rPr lang="es-ES" sz="1200" dirty="0" err="1"/>
              <a:t>with</a:t>
            </a:r>
            <a:r>
              <a:rPr lang="es-ES" sz="1200" dirty="0"/>
              <a:t> </a:t>
            </a:r>
            <a:r>
              <a:rPr lang="es-ES" sz="1200" dirty="0" err="1"/>
              <a:t>tight</a:t>
            </a:r>
            <a:r>
              <a:rPr lang="es-ES" sz="1200" dirty="0"/>
              <a:t> </a:t>
            </a:r>
            <a:r>
              <a:rPr lang="es-ES" sz="1200" dirty="0" err="1"/>
              <a:t>deadlines</a:t>
            </a:r>
            <a:r>
              <a:rPr lang="es-ES" sz="1200" dirty="0"/>
              <a:t> and in </a:t>
            </a:r>
            <a:r>
              <a:rPr lang="es-ES" sz="1200" dirty="0" err="1"/>
              <a:t>politically</a:t>
            </a:r>
            <a:r>
              <a:rPr lang="es-ES" sz="1200" dirty="0"/>
              <a:t> sensitive </a:t>
            </a:r>
            <a:r>
              <a:rPr lang="es-ES" sz="1200" dirty="0" err="1"/>
              <a:t>contexts</a:t>
            </a:r>
            <a:r>
              <a:rPr lang="es-ES" sz="1200" dirty="0"/>
              <a:t>. </a:t>
            </a:r>
            <a:r>
              <a:rPr lang="es-ES" sz="1200" dirty="0" err="1"/>
              <a:t>When</a:t>
            </a:r>
            <a:r>
              <a:rPr lang="es-ES" sz="1200" dirty="0"/>
              <a:t> </a:t>
            </a:r>
            <a:r>
              <a:rPr lang="es-ES" sz="1200" dirty="0" err="1"/>
              <a:t>selecting</a:t>
            </a:r>
            <a:r>
              <a:rPr lang="es-ES" sz="1200" dirty="0"/>
              <a:t> a </a:t>
            </a:r>
            <a:r>
              <a:rPr lang="es-ES" sz="1200" dirty="0" err="1"/>
              <a:t>technology</a:t>
            </a:r>
            <a:r>
              <a:rPr lang="es-ES" sz="1200" dirty="0"/>
              <a:t> </a:t>
            </a:r>
            <a:r>
              <a:rPr lang="es-ES" sz="1200" dirty="0" err="1"/>
              <a:t>solution</a:t>
            </a:r>
            <a:r>
              <a:rPr lang="es-ES" sz="1200" dirty="0"/>
              <a:t>, </a:t>
            </a:r>
            <a:r>
              <a:rPr lang="es-ES" sz="1200" dirty="0" err="1"/>
              <a:t>it</a:t>
            </a:r>
            <a:r>
              <a:rPr lang="es-ES" sz="1200" dirty="0"/>
              <a:t> </a:t>
            </a:r>
            <a:r>
              <a:rPr lang="es-ES" sz="1200" dirty="0" err="1"/>
              <a:t>is</a:t>
            </a:r>
            <a:r>
              <a:rPr lang="es-ES" sz="1200" dirty="0"/>
              <a:t> </a:t>
            </a:r>
            <a:r>
              <a:rPr lang="es-ES" sz="1200" dirty="0" err="1"/>
              <a:t>not</a:t>
            </a:r>
            <a:r>
              <a:rPr lang="es-ES" sz="1200" dirty="0"/>
              <a:t> </a:t>
            </a:r>
            <a:r>
              <a:rPr lang="es-ES" sz="1200" dirty="0" err="1"/>
              <a:t>just</a:t>
            </a:r>
            <a:r>
              <a:rPr lang="es-ES" sz="1200" dirty="0"/>
              <a:t> a </a:t>
            </a:r>
            <a:r>
              <a:rPr lang="es-ES" sz="1200" dirty="0" err="1"/>
              <a:t>matter</a:t>
            </a:r>
            <a:r>
              <a:rPr lang="es-ES" sz="1200" dirty="0"/>
              <a:t> </a:t>
            </a:r>
            <a:r>
              <a:rPr lang="es-ES" sz="1200" dirty="0" err="1"/>
              <a:t>of</a:t>
            </a:r>
            <a:r>
              <a:rPr lang="es-ES" sz="1200" dirty="0"/>
              <a:t> </a:t>
            </a:r>
            <a:r>
              <a:rPr lang="es-ES" sz="1200" dirty="0" err="1"/>
              <a:t>evaluating</a:t>
            </a:r>
            <a:r>
              <a:rPr lang="es-ES" sz="1200" dirty="0"/>
              <a:t> </a:t>
            </a:r>
            <a:r>
              <a:rPr lang="es-ES" sz="1200" dirty="0" err="1"/>
              <a:t>the</a:t>
            </a:r>
            <a:r>
              <a:rPr lang="es-ES" sz="1200" dirty="0"/>
              <a:t> </a:t>
            </a:r>
            <a:r>
              <a:rPr lang="es-ES" sz="1200" dirty="0" err="1"/>
              <a:t>product</a:t>
            </a:r>
            <a:r>
              <a:rPr lang="es-ES" sz="1200" dirty="0"/>
              <a:t> </a:t>
            </a:r>
            <a:r>
              <a:rPr lang="es-ES" sz="1200" dirty="0" err="1"/>
              <a:t>itself</a:t>
            </a:r>
            <a:r>
              <a:rPr lang="es-ES" sz="1200" dirty="0"/>
              <a:t>, </a:t>
            </a:r>
            <a:r>
              <a:rPr lang="es-ES" sz="1200" dirty="0" err="1"/>
              <a:t>but</a:t>
            </a:r>
            <a:r>
              <a:rPr lang="es-ES" sz="1200" dirty="0"/>
              <a:t> </a:t>
            </a:r>
            <a:r>
              <a:rPr lang="es-ES" sz="1200" dirty="0" err="1"/>
              <a:t>of</a:t>
            </a:r>
            <a:r>
              <a:rPr lang="es-ES" sz="1200" dirty="0"/>
              <a:t> </a:t>
            </a:r>
            <a:r>
              <a:rPr lang="es-ES" sz="1200" dirty="0" err="1"/>
              <a:t>ensuring</a:t>
            </a:r>
            <a:r>
              <a:rPr lang="es-ES" sz="1200" dirty="0"/>
              <a:t> </a:t>
            </a:r>
            <a:r>
              <a:rPr lang="es-ES" sz="1200" dirty="0" err="1"/>
              <a:t>that</a:t>
            </a:r>
            <a:r>
              <a:rPr lang="es-ES" sz="1200" dirty="0"/>
              <a:t> </a:t>
            </a:r>
            <a:r>
              <a:rPr lang="es-ES" sz="1200" dirty="0" err="1"/>
              <a:t>there</a:t>
            </a:r>
            <a:r>
              <a:rPr lang="es-ES" sz="1200" dirty="0"/>
              <a:t> are </a:t>
            </a:r>
            <a:r>
              <a:rPr lang="es-ES" sz="1200" dirty="0" err="1"/>
              <a:t>experts</a:t>
            </a:r>
            <a:r>
              <a:rPr lang="es-ES" sz="1200" dirty="0"/>
              <a:t> </a:t>
            </a:r>
            <a:r>
              <a:rPr lang="es-ES" sz="1200" dirty="0" err="1"/>
              <a:t>with</a:t>
            </a:r>
            <a:r>
              <a:rPr lang="es-ES" sz="1200" dirty="0"/>
              <a:t> </a:t>
            </a:r>
            <a:r>
              <a:rPr lang="es-ES" sz="1200" dirty="0" err="1"/>
              <a:t>proven</a:t>
            </a:r>
            <a:r>
              <a:rPr lang="es-ES" sz="1200" dirty="0"/>
              <a:t> </a:t>
            </a:r>
            <a:r>
              <a:rPr lang="es-ES" sz="1200" dirty="0" err="1"/>
              <a:t>experience</a:t>
            </a:r>
            <a:r>
              <a:rPr lang="es-ES" sz="1200" dirty="0"/>
              <a:t> in </a:t>
            </a:r>
            <a:r>
              <a:rPr lang="es-ES" sz="1200" dirty="0" err="1"/>
              <a:t>the</a:t>
            </a:r>
            <a:r>
              <a:rPr lang="es-ES" sz="1200" dirty="0"/>
              <a:t> </a:t>
            </a:r>
            <a:r>
              <a:rPr lang="es-ES" sz="1200" dirty="0" err="1"/>
              <a:t>deployment</a:t>
            </a:r>
            <a:r>
              <a:rPr lang="es-ES" sz="1200" dirty="0"/>
              <a:t> and </a:t>
            </a:r>
            <a:r>
              <a:rPr lang="es-ES" sz="1200" dirty="0" err="1"/>
              <a:t>operational</a:t>
            </a:r>
            <a:r>
              <a:rPr lang="es-ES" sz="1200" dirty="0"/>
              <a:t> </a:t>
            </a:r>
            <a:r>
              <a:rPr lang="es-ES" sz="1200" dirty="0" err="1"/>
              <a:t>management</a:t>
            </a:r>
            <a:r>
              <a:rPr lang="es-ES" sz="1200" dirty="0"/>
              <a:t> </a:t>
            </a:r>
            <a:r>
              <a:rPr lang="es-ES" sz="1200" dirty="0" err="1"/>
              <a:t>of</a:t>
            </a:r>
            <a:r>
              <a:rPr lang="es-ES" sz="1200" dirty="0"/>
              <a:t> electoral </a:t>
            </a:r>
            <a:r>
              <a:rPr lang="es-ES" sz="1200" dirty="0" err="1"/>
              <a:t>processes</a:t>
            </a:r>
            <a:r>
              <a:rPr lang="es-ES" sz="1200" dirty="0"/>
              <a:t>. </a:t>
            </a:r>
            <a:r>
              <a:rPr lang="es-ES" sz="1200" dirty="0" err="1"/>
              <a:t>Excellent</a:t>
            </a:r>
            <a:r>
              <a:rPr lang="es-ES" sz="1200" dirty="0"/>
              <a:t> </a:t>
            </a:r>
            <a:r>
              <a:rPr lang="es-ES" sz="1200" dirty="0" err="1"/>
              <a:t>technology</a:t>
            </a:r>
            <a:r>
              <a:rPr lang="es-ES" sz="1200" dirty="0"/>
              <a:t>, </a:t>
            </a:r>
            <a:r>
              <a:rPr lang="es-ES" sz="1200" dirty="0" err="1"/>
              <a:t>if</a:t>
            </a:r>
            <a:r>
              <a:rPr lang="es-ES" sz="1200" dirty="0"/>
              <a:t> </a:t>
            </a:r>
            <a:r>
              <a:rPr lang="es-ES" sz="1200" dirty="0" err="1"/>
              <a:t>it</a:t>
            </a:r>
            <a:r>
              <a:rPr lang="es-ES" sz="1200" dirty="0"/>
              <a:t> </a:t>
            </a:r>
            <a:r>
              <a:rPr lang="es-ES" sz="1200" dirty="0" err="1"/>
              <a:t>falls</a:t>
            </a:r>
            <a:r>
              <a:rPr lang="es-ES" sz="1200" dirty="0"/>
              <a:t> </a:t>
            </a:r>
            <a:r>
              <a:rPr lang="es-ES" sz="1200" dirty="0" err="1"/>
              <a:t>into</a:t>
            </a:r>
            <a:r>
              <a:rPr lang="es-ES" sz="1200" dirty="0"/>
              <a:t> </a:t>
            </a:r>
            <a:r>
              <a:rPr lang="es-ES" sz="1200" dirty="0" err="1"/>
              <a:t>inexperienced</a:t>
            </a:r>
            <a:r>
              <a:rPr lang="es-ES" sz="1200" dirty="0"/>
              <a:t> </a:t>
            </a:r>
            <a:r>
              <a:rPr lang="es-ES" sz="1200" dirty="0" err="1"/>
              <a:t>hands</a:t>
            </a:r>
            <a:r>
              <a:rPr lang="es-ES" sz="1200" dirty="0"/>
              <a:t>, </a:t>
            </a:r>
            <a:r>
              <a:rPr lang="es-ES" sz="1200" dirty="0" err="1"/>
              <a:t>runs</a:t>
            </a:r>
            <a:r>
              <a:rPr lang="es-ES" sz="1200" dirty="0"/>
              <a:t> </a:t>
            </a:r>
            <a:r>
              <a:rPr lang="es-ES" sz="1200" dirty="0" err="1"/>
              <a:t>the</a:t>
            </a:r>
            <a:r>
              <a:rPr lang="es-ES" sz="1200" dirty="0"/>
              <a:t> </a:t>
            </a:r>
            <a:r>
              <a:rPr lang="es-ES" sz="1200" dirty="0" err="1"/>
              <a:t>risk</a:t>
            </a:r>
            <a:r>
              <a:rPr lang="es-ES" sz="1200" dirty="0"/>
              <a:t> </a:t>
            </a:r>
            <a:r>
              <a:rPr lang="es-ES" sz="1200" dirty="0" err="1"/>
              <a:t>of</a:t>
            </a:r>
            <a:r>
              <a:rPr lang="es-ES" sz="1200" dirty="0"/>
              <a:t> </a:t>
            </a:r>
            <a:r>
              <a:rPr lang="es-ES" sz="1200" dirty="0" err="1"/>
              <a:t>failing</a:t>
            </a:r>
            <a:r>
              <a:rPr lang="es-ES" sz="1200" dirty="0"/>
              <a:t>.</a:t>
            </a:r>
          </a:p>
          <a:p>
            <a:r>
              <a:rPr lang="es-ES" sz="1200" dirty="0"/>
              <a:t>
</a:t>
            </a:r>
            <a:r>
              <a:rPr lang="es-ES" sz="1200" dirty="0" err="1"/>
              <a:t>Operating</a:t>
            </a:r>
            <a:r>
              <a:rPr lang="es-ES" sz="1200" dirty="0"/>
              <a:t> </a:t>
            </a:r>
            <a:r>
              <a:rPr lang="es-ES" sz="1200" dirty="0" err="1"/>
              <a:t>an</a:t>
            </a:r>
            <a:r>
              <a:rPr lang="es-ES" sz="1200" dirty="0"/>
              <a:t> </a:t>
            </a:r>
            <a:r>
              <a:rPr lang="es-ES" sz="1200" dirty="0" err="1"/>
              <a:t>election</a:t>
            </a:r>
            <a:r>
              <a:rPr lang="es-ES" sz="1200" dirty="0"/>
              <a:t> </a:t>
            </a:r>
            <a:r>
              <a:rPr lang="es-ES" sz="1200" dirty="0" err="1"/>
              <a:t>is</a:t>
            </a:r>
            <a:r>
              <a:rPr lang="es-ES" sz="1200" dirty="0"/>
              <a:t> </a:t>
            </a:r>
            <a:r>
              <a:rPr lang="es-ES" sz="1200" dirty="0" err="1"/>
              <a:t>not</a:t>
            </a:r>
            <a:r>
              <a:rPr lang="es-ES" sz="1200" dirty="0"/>
              <a:t> </a:t>
            </a:r>
            <a:r>
              <a:rPr lang="es-ES" sz="1200" dirty="0" err="1"/>
              <a:t>the</a:t>
            </a:r>
            <a:r>
              <a:rPr lang="es-ES" sz="1200" dirty="0"/>
              <a:t> </a:t>
            </a:r>
            <a:r>
              <a:rPr lang="es-ES" sz="1200" dirty="0" err="1"/>
              <a:t>same</a:t>
            </a:r>
            <a:r>
              <a:rPr lang="es-ES" sz="1200" dirty="0"/>
              <a:t> as </a:t>
            </a:r>
            <a:r>
              <a:rPr lang="es-ES" sz="1200" dirty="0" err="1"/>
              <a:t>handing</a:t>
            </a:r>
            <a:r>
              <a:rPr lang="es-ES" sz="1200" dirty="0"/>
              <a:t> </a:t>
            </a:r>
            <a:r>
              <a:rPr lang="es-ES" sz="1200" dirty="0" err="1"/>
              <a:t>out</a:t>
            </a:r>
            <a:r>
              <a:rPr lang="es-ES" sz="1200" dirty="0"/>
              <a:t> boxes </a:t>
            </a:r>
            <a:r>
              <a:rPr lang="es-ES" sz="1200" dirty="0" err="1"/>
              <a:t>of</a:t>
            </a:r>
            <a:r>
              <a:rPr lang="es-ES" sz="1200" dirty="0"/>
              <a:t> </a:t>
            </a:r>
            <a:r>
              <a:rPr lang="es-ES" sz="1200" dirty="0" err="1"/>
              <a:t>technology</a:t>
            </a:r>
            <a:r>
              <a:rPr lang="es-ES" sz="1200" dirty="0"/>
              <a:t>. True </a:t>
            </a:r>
            <a:r>
              <a:rPr lang="es-ES" sz="1200" dirty="0" err="1"/>
              <a:t>operational</a:t>
            </a:r>
            <a:r>
              <a:rPr lang="es-ES" sz="1200" dirty="0"/>
              <a:t> </a:t>
            </a:r>
            <a:r>
              <a:rPr lang="es-ES" sz="1200" dirty="0" err="1"/>
              <a:t>experience</a:t>
            </a:r>
            <a:r>
              <a:rPr lang="es-ES" sz="1200" dirty="0"/>
              <a:t>—</a:t>
            </a:r>
            <a:r>
              <a:rPr lang="es-ES" sz="1200" dirty="0" err="1"/>
              <a:t>the</a:t>
            </a:r>
            <a:r>
              <a:rPr lang="es-ES" sz="1200" dirty="0"/>
              <a:t> </a:t>
            </a:r>
            <a:r>
              <a:rPr lang="es-ES" sz="1200" dirty="0" err="1"/>
              <a:t>knowledge</a:t>
            </a:r>
            <a:r>
              <a:rPr lang="es-ES" sz="1200" dirty="0"/>
              <a:t> </a:t>
            </a:r>
            <a:r>
              <a:rPr lang="es-ES" sz="1200" dirty="0" err="1"/>
              <a:t>gained</a:t>
            </a:r>
            <a:r>
              <a:rPr lang="es-ES" sz="1200" dirty="0"/>
              <a:t> </a:t>
            </a:r>
            <a:r>
              <a:rPr lang="es-ES" sz="1200" dirty="0" err="1"/>
              <a:t>through</a:t>
            </a:r>
            <a:r>
              <a:rPr lang="es-ES" sz="1200" dirty="0"/>
              <a:t> </a:t>
            </a:r>
            <a:r>
              <a:rPr lang="es-ES" sz="1200" dirty="0" err="1"/>
              <a:t>years</a:t>
            </a:r>
            <a:r>
              <a:rPr lang="es-ES" sz="1200" dirty="0"/>
              <a:t> </a:t>
            </a:r>
            <a:r>
              <a:rPr lang="es-ES" sz="1200" dirty="0" err="1"/>
              <a:t>of</a:t>
            </a:r>
            <a:r>
              <a:rPr lang="es-ES" sz="1200" dirty="0"/>
              <a:t> </a:t>
            </a:r>
            <a:r>
              <a:rPr lang="es-ES" sz="1200" dirty="0" err="1"/>
              <a:t>working</a:t>
            </a:r>
            <a:r>
              <a:rPr lang="es-ES" sz="1200" dirty="0"/>
              <a:t> </a:t>
            </a:r>
            <a:r>
              <a:rPr lang="es-ES" sz="1200" dirty="0" err="1"/>
              <a:t>on</a:t>
            </a:r>
            <a:r>
              <a:rPr lang="es-ES" sz="1200" dirty="0"/>
              <a:t> </a:t>
            </a:r>
            <a:r>
              <a:rPr lang="es-ES" sz="1200" dirty="0" err="1"/>
              <a:t>the</a:t>
            </a:r>
            <a:r>
              <a:rPr lang="es-ES" sz="1200" dirty="0"/>
              <a:t> </a:t>
            </a:r>
            <a:r>
              <a:rPr lang="es-ES" sz="1200" dirty="0" err="1"/>
              <a:t>ground</a:t>
            </a:r>
            <a:r>
              <a:rPr lang="es-ES" sz="1200" dirty="0"/>
              <a:t>, </a:t>
            </a:r>
            <a:r>
              <a:rPr lang="es-ES" sz="1200" dirty="0" err="1"/>
              <a:t>of</a:t>
            </a:r>
            <a:r>
              <a:rPr lang="es-ES" sz="1200" dirty="0"/>
              <a:t> </a:t>
            </a:r>
            <a:r>
              <a:rPr lang="es-ES" sz="1200" dirty="0" err="1"/>
              <a:t>what</a:t>
            </a:r>
            <a:r>
              <a:rPr lang="es-ES" sz="1200" dirty="0"/>
              <a:t> can </a:t>
            </a:r>
            <a:r>
              <a:rPr lang="es-ES" sz="1200" dirty="0" err="1"/>
              <a:t>go</a:t>
            </a:r>
            <a:r>
              <a:rPr lang="es-ES" sz="1200" dirty="0"/>
              <a:t> </a:t>
            </a:r>
            <a:r>
              <a:rPr lang="es-ES" sz="1200" dirty="0" err="1"/>
              <a:t>wrong</a:t>
            </a:r>
            <a:r>
              <a:rPr lang="es-ES" sz="1200" dirty="0"/>
              <a:t> and </a:t>
            </a:r>
            <a:r>
              <a:rPr lang="es-ES" sz="1200" dirty="0" err="1"/>
              <a:t>how</a:t>
            </a:r>
            <a:r>
              <a:rPr lang="es-ES" sz="1200" dirty="0"/>
              <a:t> </a:t>
            </a:r>
            <a:r>
              <a:rPr lang="es-ES" sz="1200" dirty="0" err="1"/>
              <a:t>to</a:t>
            </a:r>
            <a:r>
              <a:rPr lang="es-ES" sz="1200" dirty="0"/>
              <a:t> </a:t>
            </a:r>
            <a:r>
              <a:rPr lang="es-ES" sz="1200" dirty="0" err="1"/>
              <a:t>anticipate</a:t>
            </a:r>
            <a:r>
              <a:rPr lang="es-ES" sz="1200" dirty="0"/>
              <a:t> </a:t>
            </a:r>
            <a:r>
              <a:rPr lang="es-ES" sz="1200" dirty="0" err="1"/>
              <a:t>it</a:t>
            </a:r>
            <a:r>
              <a:rPr lang="es-ES" sz="1200" dirty="0"/>
              <a:t>—</a:t>
            </a:r>
            <a:r>
              <a:rPr lang="es-ES" sz="1200" dirty="0" err="1"/>
              <a:t>is</a:t>
            </a:r>
            <a:r>
              <a:rPr lang="es-ES" sz="1200" dirty="0"/>
              <a:t> </a:t>
            </a:r>
            <a:r>
              <a:rPr lang="es-ES" sz="1200" dirty="0" err="1"/>
              <a:t>what</a:t>
            </a:r>
            <a:r>
              <a:rPr lang="es-ES" sz="1200" dirty="0"/>
              <a:t> </a:t>
            </a:r>
            <a:r>
              <a:rPr lang="es-ES" sz="1200" dirty="0" err="1"/>
              <a:t>transforms</a:t>
            </a:r>
            <a:r>
              <a:rPr lang="es-ES" sz="1200" dirty="0"/>
              <a:t> a </a:t>
            </a:r>
            <a:r>
              <a:rPr lang="es-ES" sz="1200" dirty="0" err="1"/>
              <a:t>technological</a:t>
            </a:r>
            <a:r>
              <a:rPr lang="es-ES" sz="1200" dirty="0"/>
              <a:t> </a:t>
            </a:r>
            <a:r>
              <a:rPr lang="es-ES" sz="1200" dirty="0" err="1"/>
              <a:t>solution</a:t>
            </a:r>
            <a:r>
              <a:rPr lang="es-ES" sz="1200" dirty="0"/>
              <a:t> </a:t>
            </a:r>
            <a:r>
              <a:rPr lang="es-ES" sz="1200" dirty="0" err="1"/>
              <a:t>into</a:t>
            </a:r>
            <a:r>
              <a:rPr lang="es-ES" sz="1200" dirty="0"/>
              <a:t> a viable electoral </a:t>
            </a:r>
            <a:r>
              <a:rPr lang="es-ES" sz="1200" dirty="0" err="1"/>
              <a:t>solution</a:t>
            </a:r>
            <a:r>
              <a:rPr lang="es-ES" sz="1200" dirty="0"/>
              <a:t>. </a:t>
            </a:r>
            <a:r>
              <a:rPr lang="es-ES" sz="1200" dirty="0" err="1"/>
              <a:t>Deployment</a:t>
            </a:r>
            <a:r>
              <a:rPr lang="es-ES" sz="1200" dirty="0"/>
              <a:t>, </a:t>
            </a:r>
            <a:r>
              <a:rPr lang="es-ES" sz="1200" dirty="0" err="1"/>
              <a:t>logistics</a:t>
            </a:r>
            <a:r>
              <a:rPr lang="es-ES" sz="1200" dirty="0"/>
              <a:t>, training, and </a:t>
            </a:r>
            <a:r>
              <a:rPr lang="es-ES" sz="1200" dirty="0" err="1"/>
              <a:t>technical</a:t>
            </a:r>
            <a:r>
              <a:rPr lang="es-ES" sz="1200" dirty="0"/>
              <a:t> </a:t>
            </a:r>
            <a:r>
              <a:rPr lang="es-ES" sz="1200" dirty="0" err="1"/>
              <a:t>support</a:t>
            </a:r>
            <a:r>
              <a:rPr lang="es-ES" sz="1200" dirty="0"/>
              <a:t> are </a:t>
            </a:r>
            <a:r>
              <a:rPr lang="es-ES" sz="1200" dirty="0" err="1"/>
              <a:t>just</a:t>
            </a:r>
            <a:r>
              <a:rPr lang="es-ES" sz="1200" dirty="0"/>
              <a:t> as crucial as </a:t>
            </a:r>
            <a:r>
              <a:rPr lang="es-ES" sz="1200" dirty="0" err="1"/>
              <a:t>the</a:t>
            </a:r>
            <a:r>
              <a:rPr lang="es-ES" sz="1200" dirty="0"/>
              <a:t> </a:t>
            </a:r>
            <a:r>
              <a:rPr lang="es-ES" sz="1200" dirty="0" err="1"/>
              <a:t>source</a:t>
            </a:r>
            <a:r>
              <a:rPr lang="es-ES" sz="1200" dirty="0"/>
              <a:t> </a:t>
            </a:r>
            <a:r>
              <a:rPr lang="es-ES" sz="1200" dirty="0" err="1"/>
              <a:t>code</a:t>
            </a:r>
            <a:r>
              <a:rPr lang="es-ES" sz="1200" dirty="0"/>
              <a:t> </a:t>
            </a:r>
            <a:r>
              <a:rPr lang="es-ES" sz="1200" dirty="0" err="1"/>
              <a:t>itself</a:t>
            </a:r>
            <a:r>
              <a:rPr lang="es-ES" sz="1200" dirty="0"/>
              <a:t>.</a:t>
            </a:r>
          </a:p>
          <a:p>
            <a:r>
              <a:rPr lang="es-ES" sz="1200" dirty="0"/>
              <a:t>
</a:t>
            </a:r>
            <a:r>
              <a:rPr lang="es-ES" sz="1200" dirty="0" err="1"/>
              <a:t>It</a:t>
            </a:r>
            <a:r>
              <a:rPr lang="es-ES" sz="1200" dirty="0"/>
              <a:t> </a:t>
            </a:r>
            <a:r>
              <a:rPr lang="es-ES" sz="1200" dirty="0" err="1"/>
              <a:t>is</a:t>
            </a:r>
            <a:r>
              <a:rPr lang="es-ES" sz="1200" dirty="0"/>
              <a:t> </a:t>
            </a:r>
            <a:r>
              <a:rPr lang="es-ES" sz="1200" dirty="0" err="1"/>
              <a:t>the</a:t>
            </a:r>
            <a:r>
              <a:rPr lang="es-ES" sz="1200" dirty="0"/>
              <a:t> set </a:t>
            </a:r>
            <a:r>
              <a:rPr lang="es-ES" sz="1200" dirty="0" err="1"/>
              <a:t>of</a:t>
            </a:r>
            <a:r>
              <a:rPr lang="es-ES" sz="1200" dirty="0"/>
              <a:t> </a:t>
            </a:r>
            <a:r>
              <a:rPr lang="es-ES" sz="1200" dirty="0" err="1"/>
              <a:t>these</a:t>
            </a:r>
            <a:r>
              <a:rPr lang="es-ES" sz="1200" dirty="0"/>
              <a:t> </a:t>
            </a:r>
            <a:r>
              <a:rPr lang="es-ES" sz="1200" dirty="0" err="1"/>
              <a:t>elements</a:t>
            </a:r>
            <a:r>
              <a:rPr lang="es-ES" sz="1200" dirty="0"/>
              <a:t> </a:t>
            </a:r>
            <a:r>
              <a:rPr lang="es-ES" sz="1200" dirty="0" err="1"/>
              <a:t>that</a:t>
            </a:r>
            <a:r>
              <a:rPr lang="es-ES" sz="1200" dirty="0"/>
              <a:t> </a:t>
            </a:r>
            <a:r>
              <a:rPr lang="es-ES" sz="1200" dirty="0" err="1"/>
              <a:t>guarantees</a:t>
            </a:r>
            <a:r>
              <a:rPr lang="es-ES" sz="1200" dirty="0"/>
              <a:t> </a:t>
            </a:r>
            <a:r>
              <a:rPr lang="es-ES" sz="1200" dirty="0" err="1"/>
              <a:t>that</a:t>
            </a:r>
            <a:r>
              <a:rPr lang="es-ES" sz="1200" dirty="0"/>
              <a:t> a </a:t>
            </a:r>
            <a:r>
              <a:rPr lang="es-ES" sz="1200" dirty="0" err="1"/>
              <a:t>technology</a:t>
            </a:r>
            <a:r>
              <a:rPr lang="es-ES" sz="1200" dirty="0"/>
              <a:t>, in </a:t>
            </a:r>
            <a:r>
              <a:rPr lang="es-ES" sz="1200" dirty="0" err="1"/>
              <a:t>the</a:t>
            </a:r>
            <a:r>
              <a:rPr lang="es-ES" sz="1200" dirty="0"/>
              <a:t> </a:t>
            </a:r>
            <a:r>
              <a:rPr lang="es-ES" sz="1200" dirty="0" err="1"/>
              <a:t>context</a:t>
            </a:r>
            <a:r>
              <a:rPr lang="es-ES" sz="1200" dirty="0"/>
              <a:t> </a:t>
            </a:r>
            <a:r>
              <a:rPr lang="es-ES" sz="1200" dirty="0" err="1"/>
              <a:t>of</a:t>
            </a:r>
            <a:r>
              <a:rPr lang="es-ES" sz="1200" dirty="0"/>
              <a:t> </a:t>
            </a:r>
            <a:r>
              <a:rPr lang="es-ES" sz="1200" dirty="0" err="1"/>
              <a:t>an</a:t>
            </a:r>
            <a:r>
              <a:rPr lang="es-ES" sz="1200" dirty="0"/>
              <a:t> </a:t>
            </a:r>
            <a:r>
              <a:rPr lang="es-ES" sz="1200" dirty="0" err="1"/>
              <a:t>election</a:t>
            </a:r>
            <a:r>
              <a:rPr lang="es-ES" sz="1200" dirty="0"/>
              <a:t>, </a:t>
            </a:r>
            <a:r>
              <a:rPr lang="es-ES" sz="1200" dirty="0" err="1"/>
              <a:t>not</a:t>
            </a:r>
            <a:r>
              <a:rPr lang="es-ES" sz="1200" dirty="0"/>
              <a:t> </a:t>
            </a:r>
            <a:r>
              <a:rPr lang="es-ES" sz="1200" dirty="0" err="1"/>
              <a:t>only</a:t>
            </a:r>
            <a:r>
              <a:rPr lang="es-ES" sz="1200" dirty="0"/>
              <a:t> </a:t>
            </a:r>
            <a:r>
              <a:rPr lang="es-ES" sz="1200" dirty="0" err="1"/>
              <a:t>works</a:t>
            </a:r>
            <a:r>
              <a:rPr lang="es-ES" sz="1200" dirty="0"/>
              <a:t>, </a:t>
            </a:r>
            <a:r>
              <a:rPr lang="es-ES" sz="1200" dirty="0" err="1"/>
              <a:t>but</a:t>
            </a:r>
            <a:r>
              <a:rPr lang="es-ES" sz="1200" dirty="0"/>
              <a:t> </a:t>
            </a:r>
            <a:r>
              <a:rPr lang="es-ES" sz="1200" dirty="0" err="1"/>
              <a:t>is</a:t>
            </a:r>
            <a:r>
              <a:rPr lang="es-ES" sz="1200" dirty="0"/>
              <a:t> </a:t>
            </a:r>
            <a:r>
              <a:rPr lang="es-ES" sz="1200" dirty="0" err="1"/>
              <a:t>carried</a:t>
            </a:r>
            <a:r>
              <a:rPr lang="es-ES" sz="1200" dirty="0"/>
              <a:t> </a:t>
            </a:r>
            <a:r>
              <a:rPr lang="es-ES" sz="1200" dirty="0" err="1"/>
              <a:t>out</a:t>
            </a:r>
            <a:r>
              <a:rPr lang="es-ES" sz="1200" dirty="0"/>
              <a:t> </a:t>
            </a:r>
            <a:r>
              <a:rPr lang="es-ES" sz="1200" dirty="0" err="1"/>
              <a:t>effectively</a:t>
            </a:r>
            <a:r>
              <a:rPr lang="es-ES" sz="1200" dirty="0"/>
              <a:t>, </a:t>
            </a:r>
            <a:r>
              <a:rPr lang="es-ES" sz="1200" dirty="0" err="1"/>
              <a:t>efficiently</a:t>
            </a:r>
            <a:r>
              <a:rPr lang="es-ES" sz="1200" dirty="0"/>
              <a:t> and, </a:t>
            </a:r>
            <a:r>
              <a:rPr lang="es-ES" sz="1200" dirty="0" err="1"/>
              <a:t>above</a:t>
            </a:r>
            <a:r>
              <a:rPr lang="es-ES" sz="1200" dirty="0"/>
              <a:t> </a:t>
            </a:r>
            <a:r>
              <a:rPr lang="es-ES" sz="1200" dirty="0" err="1"/>
              <a:t>all</a:t>
            </a:r>
            <a:r>
              <a:rPr lang="es-ES" sz="1200" dirty="0"/>
              <a:t>, </a:t>
            </a:r>
            <a:r>
              <a:rPr lang="es-ES" sz="1200" dirty="0" err="1"/>
              <a:t>reliably</a:t>
            </a:r>
            <a:r>
              <a:rPr lang="es-ES" sz="1200" dirty="0"/>
              <a:t>.</a:t>
            </a:r>
          </a:p>
          <a:p>
            <a:endParaRPr lang="es-ES" sz="1200" b="0" baseline="0" dirty="0">
              <a:latin typeface="Calibri" panose="020F0502020204030204" pitchFamily="34" charset="0"/>
            </a:endParaRPr>
          </a:p>
          <a:p>
            <a:r>
              <a:rPr lang="es-ES" sz="1200" b="0" baseline="0" dirty="0">
                <a:latin typeface="Calibri" panose="020F0502020204030204" pitchFamily="34" charset="0"/>
              </a:rPr>
              <a:t>“</a:t>
            </a:r>
            <a:r>
              <a:rPr lang="es-ES" sz="1200" b="0" baseline="0" dirty="0" err="1">
                <a:latin typeface="Calibri" panose="020F0502020204030204" pitchFamily="34" charset="0"/>
              </a:rPr>
              <a:t>When</a:t>
            </a:r>
            <a:r>
              <a:rPr lang="es-ES" sz="1200" b="0" baseline="0" dirty="0">
                <a:latin typeface="Calibri" panose="020F0502020204030204" pitchFamily="34" charset="0"/>
              </a:rPr>
              <a:t> </a:t>
            </a:r>
            <a:r>
              <a:rPr lang="es-ES" sz="1200" b="0" baseline="0" dirty="0" err="1">
                <a:latin typeface="Calibri" panose="020F0502020204030204" pitchFamily="34" charset="0"/>
              </a:rPr>
              <a:t>you</a:t>
            </a:r>
            <a:r>
              <a:rPr lang="es-ES" sz="1200" b="0" baseline="0" dirty="0">
                <a:latin typeface="Calibri" panose="020F0502020204030204" pitchFamily="34" charset="0"/>
              </a:rPr>
              <a:t> are </a:t>
            </a:r>
            <a:r>
              <a:rPr lang="es-ES" sz="1200" b="0" baseline="0" dirty="0" err="1">
                <a:latin typeface="Calibri" panose="020F0502020204030204" pitchFamily="34" charset="0"/>
              </a:rPr>
              <a:t>researching</a:t>
            </a:r>
            <a:r>
              <a:rPr lang="es-ES" sz="1200" b="0" baseline="0" dirty="0">
                <a:latin typeface="Calibri" panose="020F0502020204030204" pitchFamily="34" charset="0"/>
              </a:rPr>
              <a:t> a doctor, </a:t>
            </a:r>
            <a:r>
              <a:rPr lang="es-ES" sz="1200" b="0" baseline="0" dirty="0" err="1">
                <a:latin typeface="Calibri" panose="020F0502020204030204" pitchFamily="34" charset="0"/>
              </a:rPr>
              <a:t>you</a:t>
            </a:r>
            <a:r>
              <a:rPr lang="es-ES" sz="1200" b="0" baseline="0" dirty="0">
                <a:latin typeface="Calibri" panose="020F0502020204030204" pitchFamily="34" charset="0"/>
              </a:rPr>
              <a:t> do </a:t>
            </a:r>
            <a:r>
              <a:rPr lang="es-ES" sz="1200" b="0" baseline="0" dirty="0" err="1">
                <a:latin typeface="Calibri" panose="020F0502020204030204" pitchFamily="34" charset="0"/>
              </a:rPr>
              <a:t>not</a:t>
            </a:r>
            <a:r>
              <a:rPr lang="es-ES" sz="1200" b="0" baseline="0" dirty="0">
                <a:latin typeface="Calibri" panose="020F0502020204030204" pitchFamily="34" charset="0"/>
              </a:rPr>
              <a:t> </a:t>
            </a:r>
            <a:r>
              <a:rPr lang="es-ES" sz="1200" b="0" baseline="0" dirty="0" err="1">
                <a:latin typeface="Calibri" panose="020F0502020204030204" pitchFamily="34" charset="0"/>
              </a:rPr>
              <a:t>check</a:t>
            </a:r>
            <a:r>
              <a:rPr lang="es-ES" sz="1200" b="0" baseline="0" dirty="0">
                <a:latin typeface="Calibri" panose="020F0502020204030204" pitchFamily="34" charset="0"/>
              </a:rPr>
              <a:t> </a:t>
            </a:r>
            <a:r>
              <a:rPr lang="es-ES" sz="1200" b="0" baseline="0" dirty="0" err="1">
                <a:latin typeface="Calibri" panose="020F0502020204030204" pitchFamily="34" charset="0"/>
              </a:rPr>
              <a:t>that</a:t>
            </a:r>
            <a:r>
              <a:rPr lang="es-ES" sz="1200" b="0" baseline="0" dirty="0">
                <a:latin typeface="Calibri" panose="020F0502020204030204" pitchFamily="34" charset="0"/>
              </a:rPr>
              <a:t> </a:t>
            </a:r>
            <a:r>
              <a:rPr lang="es-ES" sz="1200" b="0" baseline="0" dirty="0" err="1">
                <a:latin typeface="Calibri" panose="020F0502020204030204" pitchFamily="34" charset="0"/>
              </a:rPr>
              <a:t>they</a:t>
            </a:r>
            <a:r>
              <a:rPr lang="es-ES" sz="1200" b="0" baseline="0" dirty="0">
                <a:latin typeface="Calibri" panose="020F0502020204030204" pitchFamily="34" charset="0"/>
              </a:rPr>
              <a:t> use </a:t>
            </a:r>
            <a:r>
              <a:rPr lang="es-ES" sz="1200" b="0" baseline="0" dirty="0" err="1">
                <a:latin typeface="Calibri" panose="020F0502020204030204" pitchFamily="34" charset="0"/>
              </a:rPr>
              <a:t>the</a:t>
            </a:r>
            <a:r>
              <a:rPr lang="es-ES" sz="1200" b="0" baseline="0" dirty="0">
                <a:latin typeface="Calibri" panose="020F0502020204030204" pitchFamily="34" charset="0"/>
              </a:rPr>
              <a:t> </a:t>
            </a:r>
            <a:r>
              <a:rPr lang="es-ES" sz="1200" b="0" baseline="0" dirty="0" err="1">
                <a:latin typeface="Calibri" panose="020F0502020204030204" pitchFamily="34" charset="0"/>
              </a:rPr>
              <a:t>best</a:t>
            </a:r>
            <a:r>
              <a:rPr lang="es-ES" sz="1200" b="0" baseline="0" dirty="0">
                <a:latin typeface="Calibri" panose="020F0502020204030204" pitchFamily="34" charset="0"/>
              </a:rPr>
              <a:t> </a:t>
            </a:r>
            <a:r>
              <a:rPr lang="es-ES" sz="1200" b="0" baseline="0" dirty="0" err="1">
                <a:latin typeface="Calibri" panose="020F0502020204030204" pitchFamily="34" charset="0"/>
              </a:rPr>
              <a:t>scalpel</a:t>
            </a:r>
            <a:r>
              <a:rPr lang="es-ES" sz="1200" b="0" baseline="0" dirty="0">
                <a:latin typeface="Calibri" panose="020F0502020204030204" pitchFamily="34" charset="0"/>
              </a:rPr>
              <a:t>, </a:t>
            </a:r>
            <a:r>
              <a:rPr lang="es-ES" sz="1200" b="0" baseline="0" dirty="0" err="1">
                <a:latin typeface="Calibri" panose="020F0502020204030204" pitchFamily="34" charset="0"/>
              </a:rPr>
              <a:t>you</a:t>
            </a:r>
            <a:r>
              <a:rPr lang="es-ES" sz="1200" b="0" baseline="0" dirty="0">
                <a:latin typeface="Calibri" panose="020F0502020204030204" pitchFamily="34" charset="0"/>
              </a:rPr>
              <a:t> look </a:t>
            </a:r>
            <a:r>
              <a:rPr lang="es-ES" sz="1200" b="0" baseline="0" dirty="0" err="1">
                <a:latin typeface="Calibri" panose="020F0502020204030204" pitchFamily="34" charset="0"/>
              </a:rPr>
              <a:t>for</a:t>
            </a:r>
            <a:r>
              <a:rPr lang="es-ES" sz="1200" b="0" baseline="0" dirty="0">
                <a:latin typeface="Calibri" panose="020F0502020204030204" pitchFamily="34" charset="0"/>
              </a:rPr>
              <a:t> </a:t>
            </a:r>
            <a:r>
              <a:rPr lang="es-ES" sz="1200" b="0" baseline="0" dirty="0" err="1">
                <a:latin typeface="Calibri" panose="020F0502020204030204" pitchFamily="34" charset="0"/>
              </a:rPr>
              <a:t>the</a:t>
            </a:r>
            <a:r>
              <a:rPr lang="es-ES" sz="1200" b="0" baseline="0" dirty="0">
                <a:latin typeface="Calibri" panose="020F0502020204030204" pitchFamily="34" charset="0"/>
              </a:rPr>
              <a:t> </a:t>
            </a:r>
            <a:r>
              <a:rPr lang="es-ES" sz="1200" b="0" baseline="0" dirty="0" err="1">
                <a:latin typeface="Calibri" panose="020F0502020204030204" pitchFamily="34" charset="0"/>
              </a:rPr>
              <a:t>best</a:t>
            </a:r>
            <a:r>
              <a:rPr lang="es-ES" sz="1200" b="0" baseline="0" dirty="0">
                <a:latin typeface="Calibri" panose="020F0502020204030204" pitchFamily="34" charset="0"/>
              </a:rPr>
              <a:t> doctor”</a:t>
            </a:r>
            <a:endParaRPr lang="en-US" sz="1200" b="0" baseline="0" dirty="0">
              <a:latin typeface="Calibri" panose="020F0502020204030204" pitchFamily="34" charset="0"/>
            </a:endParaRPr>
          </a:p>
        </p:txBody>
      </p:sp>
      <p:sp>
        <p:nvSpPr>
          <p:cNvPr id="4" name="Slide Number Placeholder 3">
            <a:extLst>
              <a:ext uri="{FF2B5EF4-FFF2-40B4-BE49-F238E27FC236}">
                <a16:creationId xmlns:a16="http://schemas.microsoft.com/office/drawing/2014/main" id="{CB47C0E1-F2EA-94C5-F82E-9F6D4B7453BC}"/>
              </a:ext>
            </a:extLst>
          </p:cNvPr>
          <p:cNvSpPr>
            <a:spLocks noGrp="1"/>
          </p:cNvSpPr>
          <p:nvPr>
            <p:ph type="sldNum" sz="quarter" idx="5"/>
          </p:nvPr>
        </p:nvSpPr>
        <p:spPr/>
        <p:txBody>
          <a:bodyPr/>
          <a:lstStyle/>
          <a:p>
            <a:fld id="{CE3F8FC2-C25D-6844-88D3-2FB21AEEEF2D}" type="slidenum">
              <a:rPr lang="en-US" smtClean="0"/>
              <a:t>7</a:t>
            </a:fld>
            <a:endParaRPr lang="en-US"/>
          </a:p>
        </p:txBody>
      </p:sp>
    </p:spTree>
    <p:extLst>
      <p:ext uri="{BB962C8B-B14F-4D97-AF65-F5344CB8AC3E}">
        <p14:creationId xmlns:p14="http://schemas.microsoft.com/office/powerpoint/2010/main" val="1248732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Today</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want</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to</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start</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by</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telling</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you</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story</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2017, </a:t>
            </a:r>
            <a:r>
              <a:rPr lang="es-ES" sz="18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Kenya's</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electoral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authorities</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deployed</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some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40,000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devices</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across</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country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to</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assist</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voter</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verification</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results</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processing</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close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of</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election</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operators</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had</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to</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take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photo</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of</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minutes,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to</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send</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them</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to</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consolidation</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center. As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hours</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passed</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images</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began</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to</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be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received</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that</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were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not</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expected</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Instead</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of</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minutes,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shoes</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walls</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many</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documents</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other</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than</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minutes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were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seen</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This</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generated</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lot</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of</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mistrust</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After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election</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Supreme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Court</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annulled</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election</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For</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2022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elections</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authorities</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hired</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Smartmatic</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provided</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new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devices</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but</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also</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same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devices</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that</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had</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been</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used</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2017 and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that</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belonged</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to</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client</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with</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software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specifically</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designed</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for</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elections</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Our</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solution</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for</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Kenya</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prints</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QR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code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on</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each</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tally</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sheet</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before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it</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is</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filled</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out</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photographed</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By</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scanning</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each</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code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before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transmitting</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record</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system</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ensured</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that</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record</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was</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legitimate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that</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image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had</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desired</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information</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quality</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standard. 100%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of</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minutes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transmitted</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could</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be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published</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few</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hours</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before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close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of</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election</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tell</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you</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this</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example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because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it</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illustrates</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main</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message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that</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want</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to</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leave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you</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today</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success</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of</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choice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is</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not</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dictated</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by</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characteristics</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of</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device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or</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specifications</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of</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peripheral</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When</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modernizing</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an</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election</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you</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don't</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have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to</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focus</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exclusively</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on</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hardware.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Rather</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it</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is</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necessary</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to</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approach</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digital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transformation</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holistically</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look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for</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solutions</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including</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hardware and software)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designed</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with</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environment</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which</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electoral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authorities</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operate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mind</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lesson</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is</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clear</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elections</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difference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is</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not</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made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by</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most</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modern</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equipment</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but</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by</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robust</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specialized</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solution</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adapted</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to</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field</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that</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applies</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both</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Kenya</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in </a:t>
            </a:r>
            <a:r>
              <a:rPr lang="es-E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any</a:t>
            </a: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country.</a:t>
            </a: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s-ES" sz="1800" dirty="0">
              <a:solidFill>
                <a:srgbClr val="000000"/>
              </a:solidFill>
              <a:effectLst/>
              <a:latin typeface="Calibri" panose="020F0502020204030204" pitchFamily="34" charset="0"/>
              <a:cs typeface="Calibri" panose="020F0502020204030204" pitchFamily="34" charset="0"/>
            </a:endParaRPr>
          </a:p>
          <a:p>
            <a:r>
              <a:rPr lang="en-US" dirty="0"/>
              <a:t>This brings us to a deeply human lesson. We can have the most advanced technology in the world, but if the team operating it are not confident, the public doesn't understand it, and no experience on similar deployment is available, it will fail.</a:t>
            </a:r>
          </a:p>
          <a:p>
            <a:r>
              <a:rPr lang="en-US" dirty="0"/>
              <a:t>Success is not measured by the sophistication of the devices, but by the quality of the human expertise deploying a solution. This includes well-trained staff, clear instructions for voters, and a know-how based on previous deployments.</a:t>
            </a:r>
          </a:p>
          <a:p>
            <a:r>
              <a:rPr lang="en-US" dirty="0"/>
              <a:t>Let's return to the case of Kenya. There is a stark contrast between their 2017 and 2022 elections. In 2017, the technology was new, there were failures with the results transmission system, staff were undertrained, and the process created widespread confusion and mistrust.</a:t>
            </a:r>
          </a:p>
          <a:p>
            <a:r>
              <a:rPr lang="en-US" dirty="0"/>
              <a:t>By 2022, they had learned a powerful lesson. They invested heavily in the human side of the equation. They conducted massive training programs for over 300,000 poll workers, ensuring they were comfortable with the equipment. They ran extensive voter education campaigns to explain how the system worked. The process on election day was smoother, more efficient, and better understood by everyone. The technology itself may have been an evolution, but the </a:t>
            </a:r>
            <a:r>
              <a:rPr lang="en-US" i="1" dirty="0"/>
              <a:t>human experience</a:t>
            </a:r>
            <a:r>
              <a:rPr lang="en-US" dirty="0"/>
              <a:t> was a revolution.</a:t>
            </a:r>
          </a:p>
          <a:p>
            <a:r>
              <a:rPr lang="en-US" dirty="0"/>
              <a:t>Implementing technology is not just an IT project; it is a massive change management and education project. It's about empowering poll workers to be confident problem-solvers and ensuring every voter, from a university student in Port Moresby to an elder in a remote village, feels respected and understood by the process.</a:t>
            </a: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dirty="0"/>
          </a:p>
        </p:txBody>
      </p:sp>
      <p:sp>
        <p:nvSpPr>
          <p:cNvPr id="4" name="Slide Number Placeholder 3"/>
          <p:cNvSpPr>
            <a:spLocks noGrp="1"/>
          </p:cNvSpPr>
          <p:nvPr>
            <p:ph type="sldNum" sz="quarter" idx="5"/>
          </p:nvPr>
        </p:nvSpPr>
        <p:spPr/>
        <p:txBody>
          <a:bodyPr/>
          <a:lstStyle/>
          <a:p>
            <a:fld id="{CE3F8FC2-C25D-6844-88D3-2FB21AEEEF2D}" type="slidenum">
              <a:rPr lang="en-US" smtClean="0"/>
              <a:t>8</a:t>
            </a:fld>
            <a:endParaRPr lang="en-US"/>
          </a:p>
        </p:txBody>
      </p:sp>
    </p:spTree>
    <p:extLst>
      <p:ext uri="{BB962C8B-B14F-4D97-AF65-F5344CB8AC3E}">
        <p14:creationId xmlns:p14="http://schemas.microsoft.com/office/powerpoint/2010/main" val="3735004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42977-6257-1F5F-D299-620312F59D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CC76DE-FD42-E1D7-9861-AA0EA0E415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40D503-DC28-A9CE-8EB5-6EBD392132D9}"/>
              </a:ext>
            </a:extLst>
          </p:cNvPr>
          <p:cNvSpPr>
            <a:spLocks noGrp="1"/>
          </p:cNvSpPr>
          <p:nvPr>
            <p:ph type="body" idx="1"/>
          </p:nvPr>
        </p:nvSpPr>
        <p:spPr/>
        <p:txBody>
          <a:bodyPr/>
          <a:lstStyle/>
          <a:p>
            <a:r>
              <a:rPr lang="en-US" sz="1200" dirty="0"/>
              <a:t>Our final lesson is about the future. It's about sustainability and sovereignty. </a:t>
            </a:r>
            <a:r>
              <a:rPr lang="en-US" sz="1200" b="1" dirty="0"/>
              <a:t>Empowerment Through Ownership.</a:t>
            </a:r>
            <a:endParaRPr lang="en-US" sz="1200" dirty="0"/>
          </a:p>
          <a:p>
            <a:r>
              <a:rPr lang="en-US" sz="1200" dirty="0"/>
              <a:t>When an Electoral Management Body, or EMB, first adopts technology, it's normal to rely heavily on external vendors. But this should be a temporary phase. The ultimate goal must be to build local capacity and take ownership of the systems that run your elections.</a:t>
            </a:r>
          </a:p>
          <a:p>
            <a:r>
              <a:rPr lang="en-US" sz="1200" dirty="0"/>
              <a:t>Why is this so important? Because ownership means independence. It means you can make changes without asking a foreign company. It means you can adapt the system to new laws. It means you are building a national asset of technical expertise.</a:t>
            </a:r>
          </a:p>
          <a:p>
            <a:r>
              <a:rPr lang="en-US" sz="1200" b="1" dirty="0"/>
              <a:t>Armenia</a:t>
            </a:r>
            <a:r>
              <a:rPr lang="en-US" sz="1200" dirty="0"/>
              <a:t> is a powerful example. They began their journey with significant support from international providers. But they had a clear vision: to eventually manage the technology themselves. Through dedicated knowledge transfer programs and capacity building, the Armenian electoral commission now has the in-house expertise to manage and deploy their own systems. They own their process, from start to finish.</a:t>
            </a:r>
          </a:p>
          <a:p>
            <a:r>
              <a:rPr lang="en-US" sz="1200" dirty="0"/>
              <a:t>Contrast this with the risk, as seen in Kenya's past, of not having full control over the voter registry. When an EMB is not the ultimate master of its own data and systems, it creates vulnerabilities and dependencies that can undermine electoral integrity.</a:t>
            </a:r>
          </a:p>
          <a:p>
            <a:r>
              <a:rPr lang="en-US" sz="1200" dirty="0"/>
              <a:t>For the PNG Electoral Commission, this is a strategic journey. It starts with partnership, but it must lead to independence. It's about investing in your own people, building a team of local experts who can become the guardians of Papua New Guinea's electoral technology future.</a:t>
            </a:r>
          </a:p>
        </p:txBody>
      </p:sp>
      <p:sp>
        <p:nvSpPr>
          <p:cNvPr id="4" name="Slide Number Placeholder 3">
            <a:extLst>
              <a:ext uri="{FF2B5EF4-FFF2-40B4-BE49-F238E27FC236}">
                <a16:creationId xmlns:a16="http://schemas.microsoft.com/office/drawing/2014/main" id="{E82FC7B1-DC0A-73ED-6115-474C9147E20D}"/>
              </a:ext>
            </a:extLst>
          </p:cNvPr>
          <p:cNvSpPr>
            <a:spLocks noGrp="1"/>
          </p:cNvSpPr>
          <p:nvPr>
            <p:ph type="sldNum" sz="quarter" idx="5"/>
          </p:nvPr>
        </p:nvSpPr>
        <p:spPr/>
        <p:txBody>
          <a:bodyPr/>
          <a:lstStyle/>
          <a:p>
            <a:fld id="{CE3F8FC2-C25D-6844-88D3-2FB21AEEEF2D}" type="slidenum">
              <a:rPr lang="en-US" smtClean="0"/>
              <a:t>9</a:t>
            </a:fld>
            <a:endParaRPr lang="en-US"/>
          </a:p>
        </p:txBody>
      </p:sp>
    </p:spTree>
    <p:extLst>
      <p:ext uri="{BB962C8B-B14F-4D97-AF65-F5344CB8AC3E}">
        <p14:creationId xmlns:p14="http://schemas.microsoft.com/office/powerpoint/2010/main" val="2281490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D35E-58F8-4A71-B5F1-593E506CB9BA}"/>
              </a:ext>
            </a:extLst>
          </p:cNvPr>
          <p:cNvSpPr>
            <a:spLocks noGrp="1"/>
          </p:cNvSpPr>
          <p:nvPr>
            <p:ph type="ctrTitle"/>
          </p:nvPr>
        </p:nvSpPr>
        <p:spPr>
          <a:xfrm>
            <a:off x="3048000" y="2244725"/>
            <a:ext cx="18283238" cy="47752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CDB2BA-60C6-4A11-8D2A-E0032457E12B}"/>
              </a:ext>
            </a:extLst>
          </p:cNvPr>
          <p:cNvSpPr>
            <a:spLocks noGrp="1"/>
          </p:cNvSpPr>
          <p:nvPr>
            <p:ph type="subTitle" idx="1"/>
          </p:nvPr>
        </p:nvSpPr>
        <p:spPr>
          <a:xfrm>
            <a:off x="3048000" y="7204075"/>
            <a:ext cx="18283238" cy="33115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797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full_image-with_squea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EDD575E-4163-F34C-B0F7-5AA5664B78F9}"/>
              </a:ext>
            </a:extLst>
          </p:cNvPr>
          <p:cNvSpPr>
            <a:spLocks noGrp="1"/>
          </p:cNvSpPr>
          <p:nvPr>
            <p:ph type="pic" sz="quarter" idx="10"/>
          </p:nvPr>
        </p:nvSpPr>
        <p:spPr>
          <a:xfrm>
            <a:off x="0" y="0"/>
            <a:ext cx="24379238" cy="13716000"/>
          </a:xfrm>
          <a:prstGeom prst="rect">
            <a:avLst/>
          </a:prstGeom>
        </p:spPr>
        <p:txBody>
          <a:bodyPr/>
          <a:lstStyle/>
          <a:p>
            <a:endParaRPr lang="en-US"/>
          </a:p>
        </p:txBody>
      </p:sp>
      <p:sp>
        <p:nvSpPr>
          <p:cNvPr id="4" name="Text Placeholder 13">
            <a:extLst>
              <a:ext uri="{FF2B5EF4-FFF2-40B4-BE49-F238E27FC236}">
                <a16:creationId xmlns:a16="http://schemas.microsoft.com/office/drawing/2014/main" id="{4F5FF0F8-3793-D849-BB86-CC1ABA4E6FAA}"/>
              </a:ext>
            </a:extLst>
          </p:cNvPr>
          <p:cNvSpPr>
            <a:spLocks noGrp="1"/>
          </p:cNvSpPr>
          <p:nvPr>
            <p:ph type="body" sz="quarter" idx="12"/>
          </p:nvPr>
        </p:nvSpPr>
        <p:spPr>
          <a:xfrm>
            <a:off x="2672983" y="7308662"/>
            <a:ext cx="5709017" cy="1276350"/>
          </a:xfrm>
          <a:prstGeom prst="rect">
            <a:avLst/>
          </a:prstGeom>
        </p:spPr>
        <p:txBody>
          <a:bodyPr/>
          <a:lstStyle>
            <a:lvl1pPr marL="0" indent="0">
              <a:buNone/>
              <a:defRPr sz="6000" b="1" i="0" baseline="0">
                <a:solidFill>
                  <a:srgbClr val="411BAB"/>
                </a:solidFill>
              </a:defRPr>
            </a:lvl1pPr>
          </a:lstStyle>
          <a:p>
            <a:pPr lvl="0"/>
            <a:r>
              <a:rPr lang="en-US"/>
              <a:t>Click</a:t>
            </a:r>
          </a:p>
        </p:txBody>
      </p:sp>
      <p:sp>
        <p:nvSpPr>
          <p:cNvPr id="5" name="Text Placeholder 15">
            <a:extLst>
              <a:ext uri="{FF2B5EF4-FFF2-40B4-BE49-F238E27FC236}">
                <a16:creationId xmlns:a16="http://schemas.microsoft.com/office/drawing/2014/main" id="{BF2DA390-7D65-3C4E-9E7D-1148C395F81B}"/>
              </a:ext>
            </a:extLst>
          </p:cNvPr>
          <p:cNvSpPr>
            <a:spLocks noGrp="1"/>
          </p:cNvSpPr>
          <p:nvPr>
            <p:ph type="body" sz="quarter" idx="13"/>
          </p:nvPr>
        </p:nvSpPr>
        <p:spPr>
          <a:xfrm>
            <a:off x="2672983" y="8637918"/>
            <a:ext cx="3794309" cy="1638300"/>
          </a:xfrm>
          <a:prstGeom prst="rect">
            <a:avLst/>
          </a:prstGeom>
        </p:spPr>
        <p:txBody>
          <a:bodyPr/>
          <a:lstStyle>
            <a:lvl1pPr marL="0" indent="0">
              <a:buNone/>
              <a:defRPr sz="3600" baseline="0"/>
            </a:lvl1pPr>
          </a:lstStyle>
          <a:p>
            <a:pPr lvl="0"/>
            <a:r>
              <a:rPr lang="en-US"/>
              <a:t>Click to edit Master</a:t>
            </a:r>
          </a:p>
        </p:txBody>
      </p:sp>
      <p:sp>
        <p:nvSpPr>
          <p:cNvPr id="6" name="Text Placeholder 13">
            <a:extLst>
              <a:ext uri="{FF2B5EF4-FFF2-40B4-BE49-F238E27FC236}">
                <a16:creationId xmlns:a16="http://schemas.microsoft.com/office/drawing/2014/main" id="{D61B096B-04B9-8144-9A2F-438B6B58517B}"/>
              </a:ext>
            </a:extLst>
          </p:cNvPr>
          <p:cNvSpPr>
            <a:spLocks noGrp="1"/>
          </p:cNvSpPr>
          <p:nvPr>
            <p:ph type="body" sz="quarter" idx="14"/>
          </p:nvPr>
        </p:nvSpPr>
        <p:spPr>
          <a:xfrm>
            <a:off x="15205154" y="7308662"/>
            <a:ext cx="5368846" cy="1276350"/>
          </a:xfrm>
          <a:prstGeom prst="rect">
            <a:avLst/>
          </a:prstGeom>
        </p:spPr>
        <p:txBody>
          <a:bodyPr/>
          <a:lstStyle>
            <a:lvl1pPr marL="0" indent="0">
              <a:buNone/>
              <a:defRPr sz="6000" b="1" i="0" baseline="0">
                <a:solidFill>
                  <a:srgbClr val="411BAB"/>
                </a:solidFill>
              </a:defRPr>
            </a:lvl1pPr>
          </a:lstStyle>
          <a:p>
            <a:pPr lvl="0"/>
            <a:r>
              <a:rPr lang="en-US"/>
              <a:t>Click</a:t>
            </a:r>
          </a:p>
        </p:txBody>
      </p:sp>
      <p:sp>
        <p:nvSpPr>
          <p:cNvPr id="7" name="Text Placeholder 15">
            <a:extLst>
              <a:ext uri="{FF2B5EF4-FFF2-40B4-BE49-F238E27FC236}">
                <a16:creationId xmlns:a16="http://schemas.microsoft.com/office/drawing/2014/main" id="{A06505B6-106D-B640-BBF6-1F20AA5B11F0}"/>
              </a:ext>
            </a:extLst>
          </p:cNvPr>
          <p:cNvSpPr>
            <a:spLocks noGrp="1"/>
          </p:cNvSpPr>
          <p:nvPr>
            <p:ph type="body" sz="quarter" idx="15"/>
          </p:nvPr>
        </p:nvSpPr>
        <p:spPr>
          <a:xfrm>
            <a:off x="15169783" y="8637918"/>
            <a:ext cx="3794309" cy="1638300"/>
          </a:xfrm>
          <a:prstGeom prst="rect">
            <a:avLst/>
          </a:prstGeom>
        </p:spPr>
        <p:txBody>
          <a:bodyPr/>
          <a:lstStyle>
            <a:lvl1pPr marL="0" indent="0">
              <a:buNone/>
              <a:defRPr sz="3600" baseline="0"/>
            </a:lvl1pPr>
          </a:lstStyle>
          <a:p>
            <a:pPr lvl="0"/>
            <a:r>
              <a:rPr lang="en-US"/>
              <a:t>Click to edit Master</a:t>
            </a:r>
          </a:p>
        </p:txBody>
      </p:sp>
      <p:sp>
        <p:nvSpPr>
          <p:cNvPr id="8" name="Text Placeholder 11">
            <a:extLst>
              <a:ext uri="{FF2B5EF4-FFF2-40B4-BE49-F238E27FC236}">
                <a16:creationId xmlns:a16="http://schemas.microsoft.com/office/drawing/2014/main" id="{250619ED-66EC-FA43-A18F-E2D3EC68677F}"/>
              </a:ext>
            </a:extLst>
          </p:cNvPr>
          <p:cNvSpPr>
            <a:spLocks noGrp="1"/>
          </p:cNvSpPr>
          <p:nvPr>
            <p:ph type="body" sz="quarter" idx="11"/>
          </p:nvPr>
        </p:nvSpPr>
        <p:spPr>
          <a:xfrm>
            <a:off x="792291" y="1838249"/>
            <a:ext cx="11164887" cy="1716087"/>
          </a:xfrm>
          <a:prstGeom prst="rect">
            <a:avLst/>
          </a:prstGeom>
        </p:spPr>
        <p:txBody>
          <a:bodyPr/>
          <a:lstStyle>
            <a:lvl1pPr marL="0" indent="0">
              <a:buNone/>
              <a:defRPr sz="6000" b="1" i="0" baseline="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876307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full_image-case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EDD575E-4163-F34C-B0F7-5AA5664B78F9}"/>
              </a:ext>
            </a:extLst>
          </p:cNvPr>
          <p:cNvSpPr>
            <a:spLocks noGrp="1"/>
          </p:cNvSpPr>
          <p:nvPr>
            <p:ph type="pic" sz="quarter" idx="10"/>
          </p:nvPr>
        </p:nvSpPr>
        <p:spPr>
          <a:xfrm>
            <a:off x="0" y="0"/>
            <a:ext cx="24379238" cy="13716000"/>
          </a:xfrm>
          <a:prstGeom prst="rect">
            <a:avLst/>
          </a:prstGeom>
        </p:spPr>
        <p:txBody>
          <a:bodyPr/>
          <a:lstStyle/>
          <a:p>
            <a:endParaRPr lang="en-US"/>
          </a:p>
        </p:txBody>
      </p:sp>
      <p:sp>
        <p:nvSpPr>
          <p:cNvPr id="6" name="Text Placeholder 13">
            <a:extLst>
              <a:ext uri="{FF2B5EF4-FFF2-40B4-BE49-F238E27FC236}">
                <a16:creationId xmlns:a16="http://schemas.microsoft.com/office/drawing/2014/main" id="{EF97311B-CA73-B449-82E1-9F363FC4E822}"/>
              </a:ext>
            </a:extLst>
          </p:cNvPr>
          <p:cNvSpPr>
            <a:spLocks noGrp="1"/>
          </p:cNvSpPr>
          <p:nvPr>
            <p:ph type="body" sz="quarter" idx="12"/>
          </p:nvPr>
        </p:nvSpPr>
        <p:spPr>
          <a:xfrm>
            <a:off x="897897" y="8684503"/>
            <a:ext cx="7966703" cy="1276350"/>
          </a:xfrm>
          <a:prstGeom prst="rect">
            <a:avLst/>
          </a:prstGeom>
        </p:spPr>
        <p:txBody>
          <a:bodyPr/>
          <a:lstStyle>
            <a:lvl1pPr marL="0" indent="0">
              <a:buNone/>
              <a:defRPr sz="9000" b="1" i="0" baseline="0">
                <a:solidFill>
                  <a:schemeClr val="bg1"/>
                </a:solidFill>
              </a:defRPr>
            </a:lvl1pPr>
          </a:lstStyle>
          <a:p>
            <a:pPr lvl="0"/>
            <a:r>
              <a:rPr lang="en-US"/>
              <a:t>Click</a:t>
            </a:r>
          </a:p>
        </p:txBody>
      </p:sp>
      <p:sp>
        <p:nvSpPr>
          <p:cNvPr id="7" name="Text Placeholder 15">
            <a:extLst>
              <a:ext uri="{FF2B5EF4-FFF2-40B4-BE49-F238E27FC236}">
                <a16:creationId xmlns:a16="http://schemas.microsoft.com/office/drawing/2014/main" id="{A559B91D-EA57-7142-AC1F-E06B5621C106}"/>
              </a:ext>
            </a:extLst>
          </p:cNvPr>
          <p:cNvSpPr>
            <a:spLocks noGrp="1"/>
          </p:cNvSpPr>
          <p:nvPr>
            <p:ph type="body" sz="quarter" idx="13"/>
          </p:nvPr>
        </p:nvSpPr>
        <p:spPr>
          <a:xfrm>
            <a:off x="12394388" y="8503528"/>
            <a:ext cx="11086953" cy="1638300"/>
          </a:xfrm>
          <a:prstGeom prst="rect">
            <a:avLst/>
          </a:prstGeom>
        </p:spPr>
        <p:txBody>
          <a:bodyPr/>
          <a:lstStyle>
            <a:lvl1pPr marL="0" indent="0">
              <a:buNone/>
              <a:defRPr sz="3600" b="1" i="0" baseline="0">
                <a:solidFill>
                  <a:schemeClr val="bg1"/>
                </a:solidFill>
              </a:defRPr>
            </a:lvl1pPr>
          </a:lstStyle>
          <a:p>
            <a:pPr lvl="0"/>
            <a:r>
              <a:rPr lang="en-US"/>
              <a:t>Click to edit Master</a:t>
            </a:r>
          </a:p>
        </p:txBody>
      </p:sp>
      <p:sp>
        <p:nvSpPr>
          <p:cNvPr id="8" name="Text Placeholder 15">
            <a:extLst>
              <a:ext uri="{FF2B5EF4-FFF2-40B4-BE49-F238E27FC236}">
                <a16:creationId xmlns:a16="http://schemas.microsoft.com/office/drawing/2014/main" id="{F688009F-0D0B-0743-AB2A-87AB38C1C2A6}"/>
              </a:ext>
            </a:extLst>
          </p:cNvPr>
          <p:cNvSpPr>
            <a:spLocks noGrp="1"/>
          </p:cNvSpPr>
          <p:nvPr>
            <p:ph type="body" sz="quarter" idx="14"/>
          </p:nvPr>
        </p:nvSpPr>
        <p:spPr>
          <a:xfrm>
            <a:off x="12394389" y="11758709"/>
            <a:ext cx="11086952" cy="1638300"/>
          </a:xfrm>
          <a:prstGeom prst="rect">
            <a:avLst/>
          </a:prstGeom>
        </p:spPr>
        <p:txBody>
          <a:bodyPr/>
          <a:lstStyle>
            <a:lvl1pPr marL="0" indent="0">
              <a:buNone/>
              <a:defRPr sz="2400" b="0" i="0" baseline="0">
                <a:solidFill>
                  <a:schemeClr val="bg1"/>
                </a:solidFill>
              </a:defRPr>
            </a:lvl1pPr>
          </a:lstStyle>
          <a:p>
            <a:pPr lvl="0"/>
            <a:r>
              <a:rPr lang="en-US"/>
              <a:t>Click to edit Master</a:t>
            </a:r>
          </a:p>
        </p:txBody>
      </p:sp>
    </p:spTree>
    <p:extLst>
      <p:ext uri="{BB962C8B-B14F-4D97-AF65-F5344CB8AC3E}">
        <p14:creationId xmlns:p14="http://schemas.microsoft.com/office/powerpoint/2010/main" val="3390846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ull-image_case-purpl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EDD575E-4163-F34C-B0F7-5AA5664B78F9}"/>
              </a:ext>
            </a:extLst>
          </p:cNvPr>
          <p:cNvSpPr>
            <a:spLocks noGrp="1"/>
          </p:cNvSpPr>
          <p:nvPr>
            <p:ph type="pic" sz="quarter" idx="10"/>
          </p:nvPr>
        </p:nvSpPr>
        <p:spPr>
          <a:xfrm>
            <a:off x="0" y="0"/>
            <a:ext cx="24379238" cy="13716000"/>
          </a:xfrm>
          <a:prstGeom prst="rect">
            <a:avLst/>
          </a:prstGeom>
        </p:spPr>
        <p:txBody>
          <a:bodyPr/>
          <a:lstStyle/>
          <a:p>
            <a:endParaRPr lang="en-US"/>
          </a:p>
        </p:txBody>
      </p:sp>
      <p:sp>
        <p:nvSpPr>
          <p:cNvPr id="5" name="Text Placeholder 11">
            <a:extLst>
              <a:ext uri="{FF2B5EF4-FFF2-40B4-BE49-F238E27FC236}">
                <a16:creationId xmlns:a16="http://schemas.microsoft.com/office/drawing/2014/main" id="{7E7B9DBC-FB35-6745-81CA-91348907F150}"/>
              </a:ext>
            </a:extLst>
          </p:cNvPr>
          <p:cNvSpPr>
            <a:spLocks noGrp="1"/>
          </p:cNvSpPr>
          <p:nvPr>
            <p:ph type="body" sz="quarter" idx="11"/>
          </p:nvPr>
        </p:nvSpPr>
        <p:spPr>
          <a:xfrm>
            <a:off x="985735" y="7513205"/>
            <a:ext cx="18546865" cy="2396605"/>
          </a:xfrm>
          <a:prstGeom prst="rect">
            <a:avLst/>
          </a:prstGeom>
        </p:spPr>
        <p:txBody>
          <a:bodyPr/>
          <a:lstStyle>
            <a:lvl1pPr marL="0" indent="0">
              <a:buNone/>
              <a:defRPr sz="9000" b="1" i="0" baseline="0">
                <a:solidFill>
                  <a:schemeClr val="bg1"/>
                </a:solidFill>
              </a:defRPr>
            </a:lvl1pPr>
          </a:lstStyle>
          <a:p>
            <a:pPr lvl="0"/>
            <a:r>
              <a:rPr lang="en-US"/>
              <a:t>Click to edit Master text styles</a:t>
            </a:r>
          </a:p>
        </p:txBody>
      </p:sp>
      <p:sp>
        <p:nvSpPr>
          <p:cNvPr id="6" name="Text Placeholder 11">
            <a:extLst>
              <a:ext uri="{FF2B5EF4-FFF2-40B4-BE49-F238E27FC236}">
                <a16:creationId xmlns:a16="http://schemas.microsoft.com/office/drawing/2014/main" id="{24F765AE-8570-8742-866F-809BE4B7E156}"/>
              </a:ext>
            </a:extLst>
          </p:cNvPr>
          <p:cNvSpPr>
            <a:spLocks noGrp="1"/>
          </p:cNvSpPr>
          <p:nvPr>
            <p:ph type="body" sz="quarter" idx="13" hasCustomPrompt="1"/>
          </p:nvPr>
        </p:nvSpPr>
        <p:spPr>
          <a:xfrm>
            <a:off x="985735" y="9242326"/>
            <a:ext cx="10545865" cy="3530600"/>
          </a:xfrm>
          <a:prstGeom prst="rect">
            <a:avLst/>
          </a:prstGeom>
        </p:spPr>
        <p:txBody>
          <a:bodyPr/>
          <a:lstStyle>
            <a:lvl1pPr marL="571500" indent="-571500" algn="l">
              <a:lnSpc>
                <a:spcPct val="150000"/>
              </a:lnSpc>
              <a:buClr>
                <a:schemeClr val="tx1">
                  <a:lumMod val="65000"/>
                  <a:lumOff val="35000"/>
                </a:schemeClr>
              </a:buClr>
              <a:buBlip>
                <a:blip r:embed="rId2"/>
              </a:buBlip>
              <a:defRPr sz="3600" b="0" i="0" baseline="0">
                <a:solidFill>
                  <a:schemeClr val="bg1"/>
                </a:solidFill>
              </a:defRPr>
            </a:lvl1pPr>
          </a:lstStyle>
          <a:p>
            <a:pPr marL="571500" indent="-571500" algn="l">
              <a:lnSpc>
                <a:spcPct val="150000"/>
              </a:lnSpc>
              <a:buClr>
                <a:schemeClr val="tx1">
                  <a:lumMod val="65000"/>
                  <a:lumOff val="35000"/>
                </a:schemeClr>
              </a:buClr>
              <a:buBlip>
                <a:blip r:embed="rId2"/>
              </a:buBlip>
            </a:pPr>
            <a:r>
              <a:rPr lang="en-US" sz="3600">
                <a:solidFill>
                  <a:srgbClr val="2D2F3B"/>
                </a:solidFill>
                <a:latin typeface="Calibri" panose="020F0502020204030204" pitchFamily="34" charset="0"/>
                <a:ea typeface="Roboto Light" panose="02000000000000000000" pitchFamily="2" charset="0"/>
                <a:cs typeface="Calibri" panose="020F0502020204030204" pitchFamily="34" charset="0"/>
              </a:rPr>
              <a:t>Copy here</a:t>
            </a:r>
          </a:p>
          <a:p>
            <a:pPr marL="571500" indent="-571500" algn="l">
              <a:lnSpc>
                <a:spcPct val="150000"/>
              </a:lnSpc>
              <a:buClr>
                <a:schemeClr val="tx1">
                  <a:lumMod val="65000"/>
                  <a:lumOff val="35000"/>
                </a:schemeClr>
              </a:buClr>
              <a:buBlip>
                <a:blip r:embed="rId2"/>
              </a:buBlip>
            </a:pPr>
            <a:r>
              <a:rPr lang="en-US" sz="3600">
                <a:solidFill>
                  <a:srgbClr val="2D2F3B"/>
                </a:solidFill>
                <a:latin typeface="Calibri" panose="020F0502020204030204" pitchFamily="34" charset="0"/>
                <a:ea typeface="Roboto Light" panose="02000000000000000000" pitchFamily="2" charset="0"/>
                <a:cs typeface="Calibri" panose="020F0502020204030204" pitchFamily="34" charset="0"/>
              </a:rPr>
              <a:t>Copy here</a:t>
            </a:r>
          </a:p>
          <a:p>
            <a:pPr marL="571500" indent="-571500" algn="l">
              <a:lnSpc>
                <a:spcPct val="150000"/>
              </a:lnSpc>
              <a:buClr>
                <a:schemeClr val="tx1">
                  <a:lumMod val="65000"/>
                  <a:lumOff val="35000"/>
                </a:schemeClr>
              </a:buClr>
              <a:buBlip>
                <a:blip r:embed="rId2"/>
              </a:buBlip>
            </a:pPr>
            <a:r>
              <a:rPr lang="en-US" sz="3600">
                <a:solidFill>
                  <a:srgbClr val="2D2F3B"/>
                </a:solidFill>
                <a:latin typeface="Calibri" panose="020F0502020204030204" pitchFamily="34" charset="0"/>
                <a:ea typeface="Roboto Light" panose="02000000000000000000" pitchFamily="2" charset="0"/>
                <a:cs typeface="Calibri" panose="020F0502020204030204" pitchFamily="34" charset="0"/>
              </a:rPr>
              <a:t>Copy here</a:t>
            </a:r>
          </a:p>
        </p:txBody>
      </p:sp>
    </p:spTree>
    <p:extLst>
      <p:ext uri="{BB962C8B-B14F-4D97-AF65-F5344CB8AC3E}">
        <p14:creationId xmlns:p14="http://schemas.microsoft.com/office/powerpoint/2010/main" val="2153424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ase_studi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86DD098-DB89-BD42-89C7-E7A77BB4F022}"/>
              </a:ext>
            </a:extLst>
          </p:cNvPr>
          <p:cNvSpPr>
            <a:spLocks noGrp="1"/>
          </p:cNvSpPr>
          <p:nvPr>
            <p:ph type="pic" sz="quarter" idx="10"/>
          </p:nvPr>
        </p:nvSpPr>
        <p:spPr>
          <a:xfrm>
            <a:off x="0" y="6792685"/>
            <a:ext cx="12080874" cy="6923315"/>
          </a:xfrm>
          <a:prstGeom prst="rect">
            <a:avLst/>
          </a:prstGeom>
        </p:spPr>
        <p:txBody>
          <a:bodyPr/>
          <a:lstStyle/>
          <a:p>
            <a:endParaRPr lang="en-US"/>
          </a:p>
        </p:txBody>
      </p:sp>
      <p:sp>
        <p:nvSpPr>
          <p:cNvPr id="3" name="Text Placeholder 11">
            <a:extLst>
              <a:ext uri="{FF2B5EF4-FFF2-40B4-BE49-F238E27FC236}">
                <a16:creationId xmlns:a16="http://schemas.microsoft.com/office/drawing/2014/main" id="{9FBEB610-798F-9B43-9AE3-A41C4081C319}"/>
              </a:ext>
            </a:extLst>
          </p:cNvPr>
          <p:cNvSpPr>
            <a:spLocks noGrp="1"/>
          </p:cNvSpPr>
          <p:nvPr>
            <p:ph type="body" sz="quarter" idx="11"/>
          </p:nvPr>
        </p:nvSpPr>
        <p:spPr>
          <a:xfrm>
            <a:off x="970091" y="1864278"/>
            <a:ext cx="13330109" cy="2396605"/>
          </a:xfrm>
          <a:prstGeom prst="rect">
            <a:avLst/>
          </a:prstGeom>
        </p:spPr>
        <p:txBody>
          <a:bodyPr/>
          <a:lstStyle>
            <a:lvl1pPr marL="0" indent="0">
              <a:buNone/>
              <a:defRPr sz="9000" b="1" i="0" baseline="0">
                <a:solidFill>
                  <a:schemeClr val="bg1"/>
                </a:solidFill>
              </a:defRPr>
            </a:lvl1pPr>
          </a:lstStyle>
          <a:p>
            <a:pPr lvl="0"/>
            <a:r>
              <a:rPr lang="en-US"/>
              <a:t>Click to edit Master text styles</a:t>
            </a:r>
          </a:p>
        </p:txBody>
      </p:sp>
      <p:sp>
        <p:nvSpPr>
          <p:cNvPr id="4" name="Text Placeholder 11">
            <a:extLst>
              <a:ext uri="{FF2B5EF4-FFF2-40B4-BE49-F238E27FC236}">
                <a16:creationId xmlns:a16="http://schemas.microsoft.com/office/drawing/2014/main" id="{747C1F2F-B984-0545-BD94-9E9700E3E125}"/>
              </a:ext>
            </a:extLst>
          </p:cNvPr>
          <p:cNvSpPr>
            <a:spLocks noGrp="1"/>
          </p:cNvSpPr>
          <p:nvPr>
            <p:ph type="body" sz="quarter" idx="12"/>
          </p:nvPr>
        </p:nvSpPr>
        <p:spPr>
          <a:xfrm>
            <a:off x="970091" y="3507080"/>
            <a:ext cx="13330109" cy="2396605"/>
          </a:xfrm>
          <a:prstGeom prst="rect">
            <a:avLst/>
          </a:prstGeom>
        </p:spPr>
        <p:txBody>
          <a:bodyPr/>
          <a:lstStyle>
            <a:lvl1pPr marL="0" indent="0">
              <a:buNone/>
              <a:defRPr sz="4400" b="0" i="0" baseline="0">
                <a:solidFill>
                  <a:schemeClr val="bg1"/>
                </a:solidFill>
              </a:defRPr>
            </a:lvl1pPr>
          </a:lstStyle>
          <a:p>
            <a:pPr lvl="0"/>
            <a:r>
              <a:rPr lang="en-US"/>
              <a:t>Click to edit Master text styles</a:t>
            </a:r>
          </a:p>
        </p:txBody>
      </p:sp>
      <p:sp>
        <p:nvSpPr>
          <p:cNvPr id="7" name="Text Placeholder 11">
            <a:extLst>
              <a:ext uri="{FF2B5EF4-FFF2-40B4-BE49-F238E27FC236}">
                <a16:creationId xmlns:a16="http://schemas.microsoft.com/office/drawing/2014/main" id="{74C296A8-F6AE-144F-8EC0-9FA113AE14D1}"/>
              </a:ext>
            </a:extLst>
          </p:cNvPr>
          <p:cNvSpPr>
            <a:spLocks noGrp="1"/>
          </p:cNvSpPr>
          <p:nvPr>
            <p:ph type="body" sz="quarter" idx="13" hasCustomPrompt="1"/>
          </p:nvPr>
        </p:nvSpPr>
        <p:spPr>
          <a:xfrm>
            <a:off x="12933491" y="7546487"/>
            <a:ext cx="10815509" cy="3530600"/>
          </a:xfrm>
          <a:prstGeom prst="rect">
            <a:avLst/>
          </a:prstGeom>
        </p:spPr>
        <p:txBody>
          <a:bodyPr/>
          <a:lstStyle>
            <a:lvl1pPr marL="571500" indent="-571500" algn="l">
              <a:lnSpc>
                <a:spcPct val="150000"/>
              </a:lnSpc>
              <a:buClr>
                <a:schemeClr val="tx1">
                  <a:lumMod val="65000"/>
                  <a:lumOff val="35000"/>
                </a:schemeClr>
              </a:buClr>
              <a:buBlip>
                <a:blip r:embed="rId2"/>
              </a:buBlip>
              <a:defRPr sz="3600" b="0" i="0" baseline="0"/>
            </a:lvl1pPr>
          </a:lstStyle>
          <a:p>
            <a:pPr marL="571500" indent="-571500" algn="l">
              <a:lnSpc>
                <a:spcPct val="150000"/>
              </a:lnSpc>
              <a:buClr>
                <a:schemeClr val="tx1">
                  <a:lumMod val="65000"/>
                  <a:lumOff val="35000"/>
                </a:schemeClr>
              </a:buClr>
              <a:buBlip>
                <a:blip r:embed="rId2"/>
              </a:buBlip>
            </a:pPr>
            <a:r>
              <a:rPr lang="en-US" sz="3600">
                <a:solidFill>
                  <a:srgbClr val="2D2F3B"/>
                </a:solidFill>
                <a:latin typeface="Calibri" panose="020F0502020204030204" pitchFamily="34" charset="0"/>
                <a:ea typeface="Roboto Light" panose="02000000000000000000" pitchFamily="2" charset="0"/>
                <a:cs typeface="Calibri" panose="020F0502020204030204" pitchFamily="34" charset="0"/>
              </a:rPr>
              <a:t>Copy here</a:t>
            </a:r>
          </a:p>
          <a:p>
            <a:pPr marL="571500" indent="-571500" algn="l">
              <a:lnSpc>
                <a:spcPct val="150000"/>
              </a:lnSpc>
              <a:buClr>
                <a:schemeClr val="tx1">
                  <a:lumMod val="65000"/>
                  <a:lumOff val="35000"/>
                </a:schemeClr>
              </a:buClr>
              <a:buBlip>
                <a:blip r:embed="rId2"/>
              </a:buBlip>
            </a:pPr>
            <a:r>
              <a:rPr lang="en-US" sz="3600">
                <a:solidFill>
                  <a:srgbClr val="2D2F3B"/>
                </a:solidFill>
                <a:latin typeface="Calibri" panose="020F0502020204030204" pitchFamily="34" charset="0"/>
                <a:ea typeface="Roboto Light" panose="02000000000000000000" pitchFamily="2" charset="0"/>
                <a:cs typeface="Calibri" panose="020F0502020204030204" pitchFamily="34" charset="0"/>
              </a:rPr>
              <a:t>Copy here</a:t>
            </a:r>
          </a:p>
          <a:p>
            <a:pPr marL="571500" indent="-571500" algn="l">
              <a:lnSpc>
                <a:spcPct val="150000"/>
              </a:lnSpc>
              <a:buClr>
                <a:schemeClr val="tx1">
                  <a:lumMod val="65000"/>
                  <a:lumOff val="35000"/>
                </a:schemeClr>
              </a:buClr>
              <a:buBlip>
                <a:blip r:embed="rId2"/>
              </a:buBlip>
            </a:pPr>
            <a:r>
              <a:rPr lang="en-US" sz="3600">
                <a:solidFill>
                  <a:srgbClr val="2D2F3B"/>
                </a:solidFill>
                <a:latin typeface="Calibri" panose="020F0502020204030204" pitchFamily="34" charset="0"/>
                <a:ea typeface="Roboto Light" panose="02000000000000000000" pitchFamily="2" charset="0"/>
                <a:cs typeface="Calibri" panose="020F0502020204030204" pitchFamily="34" charset="0"/>
              </a:rPr>
              <a:t>Copy here</a:t>
            </a:r>
          </a:p>
        </p:txBody>
      </p:sp>
    </p:spTree>
    <p:extLst>
      <p:ext uri="{BB962C8B-B14F-4D97-AF65-F5344CB8AC3E}">
        <p14:creationId xmlns:p14="http://schemas.microsoft.com/office/powerpoint/2010/main" val="4087153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034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full_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EDD575E-4163-F34C-B0F7-5AA5664B78F9}"/>
              </a:ext>
            </a:extLst>
          </p:cNvPr>
          <p:cNvSpPr>
            <a:spLocks noGrp="1"/>
          </p:cNvSpPr>
          <p:nvPr>
            <p:ph type="pic" sz="quarter" idx="10"/>
          </p:nvPr>
        </p:nvSpPr>
        <p:spPr>
          <a:xfrm>
            <a:off x="0" y="0"/>
            <a:ext cx="24379238" cy="13716000"/>
          </a:xfrm>
          <a:prstGeom prst="rect">
            <a:avLst/>
          </a:prstGeom>
        </p:spPr>
        <p:txBody>
          <a:bodyPr/>
          <a:lstStyle/>
          <a:p>
            <a:endParaRPr lang="en-US"/>
          </a:p>
        </p:txBody>
      </p:sp>
    </p:spTree>
    <p:extLst>
      <p:ext uri="{BB962C8B-B14F-4D97-AF65-F5344CB8AC3E}">
        <p14:creationId xmlns:p14="http://schemas.microsoft.com/office/powerpoint/2010/main" val="4248973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se_studi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00706DC-33C3-AE4A-8999-727523250264}"/>
              </a:ext>
            </a:extLst>
          </p:cNvPr>
          <p:cNvSpPr>
            <a:spLocks noGrp="1"/>
          </p:cNvSpPr>
          <p:nvPr>
            <p:ph type="pic" sz="quarter" idx="10"/>
          </p:nvPr>
        </p:nvSpPr>
        <p:spPr>
          <a:xfrm>
            <a:off x="15484197" y="219075"/>
            <a:ext cx="7953375" cy="11882438"/>
          </a:xfrm>
          <a:prstGeom prst="rect">
            <a:avLst/>
          </a:prstGeom>
        </p:spPr>
        <p:txBody>
          <a:bodyPr/>
          <a:lstStyle/>
          <a:p>
            <a:endParaRPr lang="en-US"/>
          </a:p>
        </p:txBody>
      </p:sp>
      <p:sp>
        <p:nvSpPr>
          <p:cNvPr id="6" name="Rectangle 5">
            <a:extLst>
              <a:ext uri="{FF2B5EF4-FFF2-40B4-BE49-F238E27FC236}">
                <a16:creationId xmlns:a16="http://schemas.microsoft.com/office/drawing/2014/main" id="{ECFA8290-6FE5-A94A-AB2A-1AEE456AF587}"/>
              </a:ext>
            </a:extLst>
          </p:cNvPr>
          <p:cNvSpPr/>
          <p:nvPr userDrawn="1"/>
        </p:nvSpPr>
        <p:spPr>
          <a:xfrm>
            <a:off x="0" y="1"/>
            <a:ext cx="24377650" cy="219845"/>
          </a:xfrm>
          <a:prstGeom prst="rect">
            <a:avLst/>
          </a:prstGeom>
          <a:gradFill>
            <a:gsLst>
              <a:gs pos="3000">
                <a:srgbClr val="2A0F94">
                  <a:alpha val="90000"/>
                </a:srgbClr>
              </a:gs>
              <a:gs pos="100000">
                <a:srgbClr val="00AFDB"/>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1">
            <a:extLst>
              <a:ext uri="{FF2B5EF4-FFF2-40B4-BE49-F238E27FC236}">
                <a16:creationId xmlns:a16="http://schemas.microsoft.com/office/drawing/2014/main" id="{63A83A0E-629A-BD47-82C3-4204089AE7EF}"/>
              </a:ext>
            </a:extLst>
          </p:cNvPr>
          <p:cNvSpPr>
            <a:spLocks noGrp="1"/>
          </p:cNvSpPr>
          <p:nvPr>
            <p:ph type="body" sz="quarter" idx="11"/>
          </p:nvPr>
        </p:nvSpPr>
        <p:spPr>
          <a:xfrm>
            <a:off x="792291" y="1990649"/>
            <a:ext cx="13330109" cy="2396605"/>
          </a:xfrm>
          <a:prstGeom prst="rect">
            <a:avLst/>
          </a:prstGeom>
        </p:spPr>
        <p:txBody>
          <a:bodyPr/>
          <a:lstStyle>
            <a:lvl1pPr marL="0" indent="0">
              <a:buNone/>
              <a:defRPr sz="9000" b="1" i="0" baseline="0"/>
            </a:lvl1pPr>
          </a:lstStyle>
          <a:p>
            <a:pPr lvl="0"/>
            <a:r>
              <a:rPr lang="en-US"/>
              <a:t>Click to edit Master text styles</a:t>
            </a:r>
          </a:p>
        </p:txBody>
      </p:sp>
      <p:sp>
        <p:nvSpPr>
          <p:cNvPr id="11" name="Text Placeholder 11">
            <a:extLst>
              <a:ext uri="{FF2B5EF4-FFF2-40B4-BE49-F238E27FC236}">
                <a16:creationId xmlns:a16="http://schemas.microsoft.com/office/drawing/2014/main" id="{27011845-2A35-594E-A240-1213708EB1C5}"/>
              </a:ext>
            </a:extLst>
          </p:cNvPr>
          <p:cNvSpPr>
            <a:spLocks noGrp="1"/>
          </p:cNvSpPr>
          <p:nvPr>
            <p:ph type="body" sz="quarter" idx="12"/>
          </p:nvPr>
        </p:nvSpPr>
        <p:spPr>
          <a:xfrm>
            <a:off x="792291" y="4581449"/>
            <a:ext cx="13330109" cy="2396605"/>
          </a:xfrm>
          <a:prstGeom prst="rect">
            <a:avLst/>
          </a:prstGeom>
        </p:spPr>
        <p:txBody>
          <a:bodyPr/>
          <a:lstStyle>
            <a:lvl1pPr marL="0" indent="0">
              <a:buNone/>
              <a:defRPr sz="4400" b="0" i="0" baseline="0"/>
            </a:lvl1pPr>
          </a:lstStyle>
          <a:p>
            <a:pPr lvl="0"/>
            <a:r>
              <a:rPr lang="en-US"/>
              <a:t>Click to edit Master text styles</a:t>
            </a:r>
          </a:p>
        </p:txBody>
      </p:sp>
      <p:sp>
        <p:nvSpPr>
          <p:cNvPr id="12" name="Text Placeholder 11">
            <a:extLst>
              <a:ext uri="{FF2B5EF4-FFF2-40B4-BE49-F238E27FC236}">
                <a16:creationId xmlns:a16="http://schemas.microsoft.com/office/drawing/2014/main" id="{26760D89-3C69-FF4A-B4FF-DE68E2E539E9}"/>
              </a:ext>
            </a:extLst>
          </p:cNvPr>
          <p:cNvSpPr>
            <a:spLocks noGrp="1"/>
          </p:cNvSpPr>
          <p:nvPr>
            <p:ph type="body" sz="quarter" idx="13" hasCustomPrompt="1"/>
          </p:nvPr>
        </p:nvSpPr>
        <p:spPr>
          <a:xfrm>
            <a:off x="792291" y="8455840"/>
            <a:ext cx="5938709" cy="3530600"/>
          </a:xfrm>
          <a:prstGeom prst="rect">
            <a:avLst/>
          </a:prstGeom>
        </p:spPr>
        <p:txBody>
          <a:bodyPr/>
          <a:lstStyle>
            <a:lvl1pPr marL="571500" indent="-571500" algn="l">
              <a:lnSpc>
                <a:spcPct val="150000"/>
              </a:lnSpc>
              <a:buClr>
                <a:schemeClr val="tx1">
                  <a:lumMod val="65000"/>
                  <a:lumOff val="35000"/>
                </a:schemeClr>
              </a:buClr>
              <a:buBlip>
                <a:blip r:embed="rId2"/>
              </a:buBlip>
              <a:defRPr sz="3600" b="0" i="0" baseline="0">
                <a:latin typeface="Calibri" panose="020F0502020204030204" pitchFamily="34" charset="0"/>
              </a:defRPr>
            </a:lvl1pPr>
          </a:lstStyle>
          <a:p>
            <a:pPr marL="571500" indent="-571500" algn="l">
              <a:lnSpc>
                <a:spcPct val="150000"/>
              </a:lnSpc>
              <a:buClr>
                <a:schemeClr val="tx1">
                  <a:lumMod val="65000"/>
                  <a:lumOff val="35000"/>
                </a:schemeClr>
              </a:buClr>
              <a:buBlip>
                <a:blip r:embed="rId2"/>
              </a:buBlip>
            </a:pPr>
            <a:r>
              <a:rPr lang="en-US" sz="3600">
                <a:solidFill>
                  <a:srgbClr val="2D2F3B"/>
                </a:solidFill>
                <a:latin typeface="Calibri" panose="020F0502020204030204" pitchFamily="34" charset="0"/>
                <a:ea typeface="Roboto Light" panose="02000000000000000000" pitchFamily="2" charset="0"/>
                <a:cs typeface="Calibri" panose="020F0502020204030204" pitchFamily="34" charset="0"/>
              </a:rPr>
              <a:t>Copy here</a:t>
            </a:r>
          </a:p>
          <a:p>
            <a:pPr marL="571500" indent="-571500" algn="l">
              <a:lnSpc>
                <a:spcPct val="150000"/>
              </a:lnSpc>
              <a:buClr>
                <a:schemeClr val="tx1">
                  <a:lumMod val="65000"/>
                  <a:lumOff val="35000"/>
                </a:schemeClr>
              </a:buClr>
              <a:buBlip>
                <a:blip r:embed="rId2"/>
              </a:buBlip>
            </a:pPr>
            <a:r>
              <a:rPr lang="en-US" sz="3600">
                <a:solidFill>
                  <a:srgbClr val="2D2F3B"/>
                </a:solidFill>
                <a:latin typeface="Calibri" panose="020F0502020204030204" pitchFamily="34" charset="0"/>
                <a:ea typeface="Roboto Light" panose="02000000000000000000" pitchFamily="2" charset="0"/>
                <a:cs typeface="Calibri" panose="020F0502020204030204" pitchFamily="34" charset="0"/>
              </a:rPr>
              <a:t>Copy here</a:t>
            </a:r>
          </a:p>
          <a:p>
            <a:pPr marL="571500" indent="-571500" algn="l">
              <a:lnSpc>
                <a:spcPct val="150000"/>
              </a:lnSpc>
              <a:buClr>
                <a:schemeClr val="tx1">
                  <a:lumMod val="65000"/>
                  <a:lumOff val="35000"/>
                </a:schemeClr>
              </a:buClr>
              <a:buBlip>
                <a:blip r:embed="rId2"/>
              </a:buBlip>
            </a:pPr>
            <a:r>
              <a:rPr lang="en-US" sz="3600">
                <a:solidFill>
                  <a:srgbClr val="2D2F3B"/>
                </a:solidFill>
                <a:latin typeface="Calibri" panose="020F0502020204030204" pitchFamily="34" charset="0"/>
                <a:ea typeface="Roboto Light" panose="02000000000000000000" pitchFamily="2" charset="0"/>
                <a:cs typeface="Calibri" panose="020F0502020204030204" pitchFamily="34" charset="0"/>
              </a:rPr>
              <a:t>Copy here</a:t>
            </a:r>
          </a:p>
        </p:txBody>
      </p:sp>
      <p:sp>
        <p:nvSpPr>
          <p:cNvPr id="14" name="Text Placeholder 11">
            <a:extLst>
              <a:ext uri="{FF2B5EF4-FFF2-40B4-BE49-F238E27FC236}">
                <a16:creationId xmlns:a16="http://schemas.microsoft.com/office/drawing/2014/main" id="{EB8544E6-73A5-B140-B18F-A7FF39110FBE}"/>
              </a:ext>
            </a:extLst>
          </p:cNvPr>
          <p:cNvSpPr>
            <a:spLocks noGrp="1"/>
          </p:cNvSpPr>
          <p:nvPr>
            <p:ph type="body" sz="quarter" idx="14" hasCustomPrompt="1"/>
          </p:nvPr>
        </p:nvSpPr>
        <p:spPr>
          <a:xfrm>
            <a:off x="8092797" y="8455840"/>
            <a:ext cx="6029603" cy="3530600"/>
          </a:xfrm>
          <a:prstGeom prst="rect">
            <a:avLst/>
          </a:prstGeom>
        </p:spPr>
        <p:txBody>
          <a:bodyPr/>
          <a:lstStyle>
            <a:lvl1pPr marL="571500" indent="-571500" algn="l">
              <a:lnSpc>
                <a:spcPct val="150000"/>
              </a:lnSpc>
              <a:buClr>
                <a:schemeClr val="tx1">
                  <a:lumMod val="65000"/>
                  <a:lumOff val="35000"/>
                </a:schemeClr>
              </a:buClr>
              <a:buBlip>
                <a:blip r:embed="rId2"/>
              </a:buBlip>
              <a:defRPr sz="3600" b="0" i="0" baseline="0"/>
            </a:lvl1pPr>
          </a:lstStyle>
          <a:p>
            <a:pPr marL="571500" indent="-571500" algn="l">
              <a:lnSpc>
                <a:spcPct val="150000"/>
              </a:lnSpc>
              <a:buClr>
                <a:schemeClr val="tx1">
                  <a:lumMod val="65000"/>
                  <a:lumOff val="35000"/>
                </a:schemeClr>
              </a:buClr>
              <a:buBlip>
                <a:blip r:embed="rId2"/>
              </a:buBlip>
            </a:pPr>
            <a:r>
              <a:rPr lang="en-US" sz="3600">
                <a:solidFill>
                  <a:srgbClr val="2D2F3B"/>
                </a:solidFill>
                <a:latin typeface="Calibri" panose="020F0502020204030204" pitchFamily="34" charset="0"/>
                <a:ea typeface="Roboto Light" panose="02000000000000000000" pitchFamily="2" charset="0"/>
                <a:cs typeface="Calibri" panose="020F0502020204030204" pitchFamily="34" charset="0"/>
              </a:rPr>
              <a:t>Copy here</a:t>
            </a:r>
          </a:p>
          <a:p>
            <a:pPr marL="571500" indent="-571500" algn="l">
              <a:lnSpc>
                <a:spcPct val="150000"/>
              </a:lnSpc>
              <a:buClr>
                <a:schemeClr val="tx1">
                  <a:lumMod val="65000"/>
                  <a:lumOff val="35000"/>
                </a:schemeClr>
              </a:buClr>
              <a:buBlip>
                <a:blip r:embed="rId2"/>
              </a:buBlip>
            </a:pPr>
            <a:r>
              <a:rPr lang="en-US" sz="3600">
                <a:solidFill>
                  <a:srgbClr val="2D2F3B"/>
                </a:solidFill>
                <a:latin typeface="Calibri" panose="020F0502020204030204" pitchFamily="34" charset="0"/>
                <a:ea typeface="Roboto Light" panose="02000000000000000000" pitchFamily="2" charset="0"/>
                <a:cs typeface="Calibri" panose="020F0502020204030204" pitchFamily="34" charset="0"/>
              </a:rPr>
              <a:t>Copy here</a:t>
            </a:r>
          </a:p>
          <a:p>
            <a:pPr marL="571500" indent="-571500" algn="l">
              <a:lnSpc>
                <a:spcPct val="150000"/>
              </a:lnSpc>
              <a:buClr>
                <a:schemeClr val="tx1">
                  <a:lumMod val="65000"/>
                  <a:lumOff val="35000"/>
                </a:schemeClr>
              </a:buClr>
              <a:buBlip>
                <a:blip r:embed="rId2"/>
              </a:buBlip>
            </a:pPr>
            <a:r>
              <a:rPr lang="en-US" sz="3600">
                <a:solidFill>
                  <a:srgbClr val="2D2F3B"/>
                </a:solidFill>
                <a:latin typeface="Calibri" panose="020F0502020204030204" pitchFamily="34" charset="0"/>
                <a:ea typeface="Roboto Light" panose="02000000000000000000" pitchFamily="2" charset="0"/>
                <a:cs typeface="Calibri" panose="020F0502020204030204" pitchFamily="34" charset="0"/>
              </a:rPr>
              <a:t>Copy here</a:t>
            </a:r>
          </a:p>
        </p:txBody>
      </p:sp>
    </p:spTree>
    <p:extLst>
      <p:ext uri="{BB962C8B-B14F-4D97-AF65-F5344CB8AC3E}">
        <p14:creationId xmlns:p14="http://schemas.microsoft.com/office/powerpoint/2010/main" val="3619707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ft_pic">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1F7D2EB-B9EF-664D-B4BC-0FF6A15D9C12}"/>
              </a:ext>
            </a:extLst>
          </p:cNvPr>
          <p:cNvSpPr>
            <a:spLocks noGrp="1"/>
          </p:cNvSpPr>
          <p:nvPr>
            <p:ph type="pic" sz="quarter" idx="10"/>
          </p:nvPr>
        </p:nvSpPr>
        <p:spPr>
          <a:xfrm>
            <a:off x="0" y="1795463"/>
            <a:ext cx="12573000" cy="10582275"/>
          </a:xfrm>
          <a:prstGeom prst="rect">
            <a:avLst/>
          </a:prstGeom>
        </p:spPr>
        <p:txBody>
          <a:bodyPr/>
          <a:lstStyle/>
          <a:p>
            <a:endParaRPr lang="en-US"/>
          </a:p>
        </p:txBody>
      </p:sp>
      <p:sp>
        <p:nvSpPr>
          <p:cNvPr id="9" name="Rectangle 8">
            <a:extLst>
              <a:ext uri="{FF2B5EF4-FFF2-40B4-BE49-F238E27FC236}">
                <a16:creationId xmlns:a16="http://schemas.microsoft.com/office/drawing/2014/main" id="{70F1DA06-B48E-D240-A8EA-038C2C62DDE8}"/>
              </a:ext>
            </a:extLst>
          </p:cNvPr>
          <p:cNvSpPr/>
          <p:nvPr userDrawn="1"/>
        </p:nvSpPr>
        <p:spPr>
          <a:xfrm>
            <a:off x="0" y="1"/>
            <a:ext cx="24377650" cy="219845"/>
          </a:xfrm>
          <a:prstGeom prst="rect">
            <a:avLst/>
          </a:prstGeom>
          <a:gradFill>
            <a:gsLst>
              <a:gs pos="3000">
                <a:srgbClr val="2A0F94">
                  <a:alpha val="90000"/>
                </a:srgbClr>
              </a:gs>
              <a:gs pos="100000">
                <a:srgbClr val="00AFDB"/>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1">
            <a:extLst>
              <a:ext uri="{FF2B5EF4-FFF2-40B4-BE49-F238E27FC236}">
                <a16:creationId xmlns:a16="http://schemas.microsoft.com/office/drawing/2014/main" id="{9161A2E4-B6A5-BF4B-A0A1-96620B2D4D31}"/>
              </a:ext>
            </a:extLst>
          </p:cNvPr>
          <p:cNvSpPr>
            <a:spLocks noGrp="1"/>
          </p:cNvSpPr>
          <p:nvPr>
            <p:ph type="body" sz="quarter" idx="12" hasCustomPrompt="1"/>
          </p:nvPr>
        </p:nvSpPr>
        <p:spPr>
          <a:xfrm>
            <a:off x="17206142" y="3953395"/>
            <a:ext cx="6624509" cy="2396605"/>
          </a:xfrm>
          <a:prstGeom prst="rect">
            <a:avLst/>
          </a:prstGeom>
        </p:spPr>
        <p:txBody>
          <a:bodyPr/>
          <a:lstStyle>
            <a:lvl1pPr marL="0" indent="0">
              <a:buNone/>
              <a:defRPr sz="3600" b="0" i="0" baseline="0">
                <a:solidFill>
                  <a:schemeClr val="bg1"/>
                </a:solidFill>
              </a:defRPr>
            </a:lvl1pPr>
          </a:lstStyle>
          <a:p>
            <a:pPr lvl="0"/>
            <a:r>
              <a:rPr lang="en-US"/>
              <a:t>Lorem ipsum dolor sit </a:t>
            </a:r>
            <a:r>
              <a:rPr lang="en-US" err="1"/>
              <a:t>amet</a:t>
            </a:r>
            <a:r>
              <a:rPr lang="en-US"/>
              <a:t>,</a:t>
            </a:r>
          </a:p>
          <a:p>
            <a:pPr lvl="0"/>
            <a:r>
              <a:rPr lang="en-US" err="1"/>
              <a:t>Consectur</a:t>
            </a:r>
            <a:r>
              <a:rPr lang="en-US"/>
              <a:t> </a:t>
            </a:r>
            <a:r>
              <a:rPr lang="en-US" err="1"/>
              <a:t>adipiscing</a:t>
            </a:r>
            <a:r>
              <a:rPr lang="en-US"/>
              <a:t> </a:t>
            </a:r>
            <a:r>
              <a:rPr lang="en-US" err="1"/>
              <a:t>elit</a:t>
            </a:r>
            <a:endParaRPr lang="en-US"/>
          </a:p>
        </p:txBody>
      </p:sp>
      <p:sp>
        <p:nvSpPr>
          <p:cNvPr id="10" name="Text Placeholder 11">
            <a:extLst>
              <a:ext uri="{FF2B5EF4-FFF2-40B4-BE49-F238E27FC236}">
                <a16:creationId xmlns:a16="http://schemas.microsoft.com/office/drawing/2014/main" id="{C411F887-8F81-DA4A-9FEB-ADFBC7095B54}"/>
              </a:ext>
            </a:extLst>
          </p:cNvPr>
          <p:cNvSpPr>
            <a:spLocks noGrp="1"/>
          </p:cNvSpPr>
          <p:nvPr>
            <p:ph type="body" sz="quarter" idx="13" hasCustomPrompt="1"/>
          </p:nvPr>
        </p:nvSpPr>
        <p:spPr>
          <a:xfrm>
            <a:off x="17206142" y="3205211"/>
            <a:ext cx="6624509" cy="776689"/>
          </a:xfrm>
          <a:prstGeom prst="rect">
            <a:avLst/>
          </a:prstGeom>
        </p:spPr>
        <p:txBody>
          <a:bodyPr/>
          <a:lstStyle>
            <a:lvl1pPr marL="0" indent="0">
              <a:buNone/>
              <a:defRPr sz="3600" b="1" i="0" baseline="0">
                <a:solidFill>
                  <a:schemeClr val="bg1"/>
                </a:solidFill>
              </a:defRPr>
            </a:lvl1pPr>
          </a:lstStyle>
          <a:p>
            <a:pPr lvl="0"/>
            <a:r>
              <a:rPr lang="en-US"/>
              <a:t>Lorem Ipsum</a:t>
            </a:r>
          </a:p>
        </p:txBody>
      </p:sp>
      <p:sp>
        <p:nvSpPr>
          <p:cNvPr id="12" name="Text Placeholder 11">
            <a:extLst>
              <a:ext uri="{FF2B5EF4-FFF2-40B4-BE49-F238E27FC236}">
                <a16:creationId xmlns:a16="http://schemas.microsoft.com/office/drawing/2014/main" id="{30925842-6E86-C549-A0EE-B5B1D75F709B}"/>
              </a:ext>
            </a:extLst>
          </p:cNvPr>
          <p:cNvSpPr>
            <a:spLocks noGrp="1"/>
          </p:cNvSpPr>
          <p:nvPr>
            <p:ph type="body" sz="quarter" idx="14" hasCustomPrompt="1"/>
          </p:nvPr>
        </p:nvSpPr>
        <p:spPr>
          <a:xfrm>
            <a:off x="17206142" y="8931795"/>
            <a:ext cx="6624509" cy="2396605"/>
          </a:xfrm>
          <a:prstGeom prst="rect">
            <a:avLst/>
          </a:prstGeom>
        </p:spPr>
        <p:txBody>
          <a:bodyPr/>
          <a:lstStyle>
            <a:lvl1pPr marL="0" indent="0">
              <a:buNone/>
              <a:defRPr sz="3600" b="0" i="0" baseline="0">
                <a:solidFill>
                  <a:schemeClr val="bg1"/>
                </a:solidFill>
              </a:defRPr>
            </a:lvl1pPr>
          </a:lstStyle>
          <a:p>
            <a:pPr lvl="0"/>
            <a:r>
              <a:rPr lang="en-US"/>
              <a:t>Lorem ipsum dolor sit </a:t>
            </a:r>
            <a:r>
              <a:rPr lang="en-US" err="1"/>
              <a:t>amet</a:t>
            </a:r>
            <a:r>
              <a:rPr lang="en-US"/>
              <a:t>,</a:t>
            </a:r>
          </a:p>
          <a:p>
            <a:pPr lvl="0"/>
            <a:r>
              <a:rPr lang="en-US" err="1"/>
              <a:t>Consectur</a:t>
            </a:r>
            <a:r>
              <a:rPr lang="en-US"/>
              <a:t> </a:t>
            </a:r>
            <a:r>
              <a:rPr lang="en-US" err="1"/>
              <a:t>adipiscing</a:t>
            </a:r>
            <a:r>
              <a:rPr lang="en-US"/>
              <a:t> </a:t>
            </a:r>
            <a:r>
              <a:rPr lang="en-US" err="1"/>
              <a:t>elit</a:t>
            </a:r>
            <a:endParaRPr lang="en-US"/>
          </a:p>
        </p:txBody>
      </p:sp>
      <p:sp>
        <p:nvSpPr>
          <p:cNvPr id="13" name="Text Placeholder 11">
            <a:extLst>
              <a:ext uri="{FF2B5EF4-FFF2-40B4-BE49-F238E27FC236}">
                <a16:creationId xmlns:a16="http://schemas.microsoft.com/office/drawing/2014/main" id="{3D546F47-8398-4A4C-B3C9-75CD7E0868D4}"/>
              </a:ext>
            </a:extLst>
          </p:cNvPr>
          <p:cNvSpPr>
            <a:spLocks noGrp="1"/>
          </p:cNvSpPr>
          <p:nvPr>
            <p:ph type="body" sz="quarter" idx="15" hasCustomPrompt="1"/>
          </p:nvPr>
        </p:nvSpPr>
        <p:spPr>
          <a:xfrm>
            <a:off x="17206142" y="8183611"/>
            <a:ext cx="6624509" cy="776689"/>
          </a:xfrm>
          <a:prstGeom prst="rect">
            <a:avLst/>
          </a:prstGeom>
        </p:spPr>
        <p:txBody>
          <a:bodyPr/>
          <a:lstStyle>
            <a:lvl1pPr marL="0" indent="0">
              <a:buNone/>
              <a:defRPr sz="3600" b="1" i="0" baseline="0">
                <a:solidFill>
                  <a:schemeClr val="bg1"/>
                </a:solidFill>
              </a:defRPr>
            </a:lvl1pPr>
          </a:lstStyle>
          <a:p>
            <a:pPr lvl="0"/>
            <a:r>
              <a:rPr lang="en-US"/>
              <a:t>Lorem Ipsum</a:t>
            </a:r>
          </a:p>
        </p:txBody>
      </p:sp>
      <p:sp>
        <p:nvSpPr>
          <p:cNvPr id="3" name="Text Placeholder 2">
            <a:extLst>
              <a:ext uri="{FF2B5EF4-FFF2-40B4-BE49-F238E27FC236}">
                <a16:creationId xmlns:a16="http://schemas.microsoft.com/office/drawing/2014/main" id="{7D77AE7A-FD89-2E4D-816F-F502DCB313F1}"/>
              </a:ext>
            </a:extLst>
          </p:cNvPr>
          <p:cNvSpPr>
            <a:spLocks noGrp="1"/>
          </p:cNvSpPr>
          <p:nvPr>
            <p:ph type="body" sz="quarter" idx="16"/>
          </p:nvPr>
        </p:nvSpPr>
        <p:spPr>
          <a:xfrm>
            <a:off x="508000" y="558800"/>
            <a:ext cx="13385800" cy="1016000"/>
          </a:xfrm>
          <a:prstGeom prst="rect">
            <a:avLst/>
          </a:prstGeom>
        </p:spPr>
        <p:txBody>
          <a:bodyPr/>
          <a:lstStyle>
            <a:lvl1pPr marL="0" indent="0">
              <a:buNone/>
              <a:defRPr sz="6000" b="1" i="0" baseline="0">
                <a:solidFill>
                  <a:srgbClr val="2D2F3A"/>
                </a:solidFill>
              </a:defRPr>
            </a:lvl1pPr>
          </a:lstStyle>
          <a:p>
            <a:pPr lvl="0"/>
            <a:r>
              <a:rPr lang="en-US"/>
              <a:t>Click to edit Master text styles</a:t>
            </a:r>
          </a:p>
        </p:txBody>
      </p:sp>
    </p:spTree>
    <p:extLst>
      <p:ext uri="{BB962C8B-B14F-4D97-AF65-F5344CB8AC3E}">
        <p14:creationId xmlns:p14="http://schemas.microsoft.com/office/powerpoint/2010/main" val="1162445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ight_pic">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4663CC-C3C1-3249-BAD1-F547DB0CECD5}"/>
              </a:ext>
            </a:extLst>
          </p:cNvPr>
          <p:cNvSpPr>
            <a:spLocks noGrp="1"/>
          </p:cNvSpPr>
          <p:nvPr>
            <p:ph type="pic" sz="quarter" idx="10"/>
          </p:nvPr>
        </p:nvSpPr>
        <p:spPr>
          <a:xfrm>
            <a:off x="7281863" y="0"/>
            <a:ext cx="17341850" cy="13716000"/>
          </a:xfrm>
          <a:prstGeom prst="rect">
            <a:avLst/>
          </a:prstGeom>
        </p:spPr>
        <p:txBody>
          <a:bodyPr/>
          <a:lstStyle/>
          <a:p>
            <a:endParaRPr lang="en-US"/>
          </a:p>
        </p:txBody>
      </p:sp>
    </p:spTree>
    <p:extLst>
      <p:ext uri="{BB962C8B-B14F-4D97-AF65-F5344CB8AC3E}">
        <p14:creationId xmlns:p14="http://schemas.microsoft.com/office/powerpoint/2010/main" val="393283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ptop_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900F50D-A82D-744F-9C6B-9DA90087913C}"/>
              </a:ext>
            </a:extLst>
          </p:cNvPr>
          <p:cNvSpPr>
            <a:spLocks noGrp="1"/>
          </p:cNvSpPr>
          <p:nvPr>
            <p:ph type="pic" sz="quarter" idx="10"/>
          </p:nvPr>
        </p:nvSpPr>
        <p:spPr>
          <a:xfrm>
            <a:off x="10710863" y="4572000"/>
            <a:ext cx="10494962" cy="6464300"/>
          </a:xfrm>
          <a:prstGeom prst="rect">
            <a:avLst/>
          </a:prstGeom>
        </p:spPr>
        <p:txBody>
          <a:bodyPr/>
          <a:lstStyle/>
          <a:p>
            <a:endParaRPr lang="en-US"/>
          </a:p>
        </p:txBody>
      </p:sp>
      <p:sp>
        <p:nvSpPr>
          <p:cNvPr id="3" name="Text Placeholder 11">
            <a:extLst>
              <a:ext uri="{FF2B5EF4-FFF2-40B4-BE49-F238E27FC236}">
                <a16:creationId xmlns:a16="http://schemas.microsoft.com/office/drawing/2014/main" id="{6FB921D8-54FB-DE4C-AF89-3DE93630B794}"/>
              </a:ext>
            </a:extLst>
          </p:cNvPr>
          <p:cNvSpPr>
            <a:spLocks noGrp="1"/>
          </p:cNvSpPr>
          <p:nvPr>
            <p:ph type="body" sz="quarter" idx="11"/>
          </p:nvPr>
        </p:nvSpPr>
        <p:spPr>
          <a:xfrm>
            <a:off x="792291" y="1990649"/>
            <a:ext cx="13330109" cy="2396605"/>
          </a:xfrm>
          <a:prstGeom prst="rect">
            <a:avLst/>
          </a:prstGeom>
        </p:spPr>
        <p:txBody>
          <a:bodyPr/>
          <a:lstStyle>
            <a:lvl1pPr marL="0" indent="0">
              <a:buNone/>
              <a:defRPr sz="9000" b="1" i="0" baseline="0">
                <a:solidFill>
                  <a:schemeClr val="bg1"/>
                </a:solidFill>
              </a:defRPr>
            </a:lvl1pPr>
          </a:lstStyle>
          <a:p>
            <a:pPr lvl="0"/>
            <a:r>
              <a:rPr lang="en-US"/>
              <a:t>Click to edit Master text styles</a:t>
            </a:r>
          </a:p>
        </p:txBody>
      </p:sp>
      <p:sp>
        <p:nvSpPr>
          <p:cNvPr id="4" name="Text Placeholder 11">
            <a:extLst>
              <a:ext uri="{FF2B5EF4-FFF2-40B4-BE49-F238E27FC236}">
                <a16:creationId xmlns:a16="http://schemas.microsoft.com/office/drawing/2014/main" id="{AA3CFA89-967E-2A44-B7F6-853DAD20A875}"/>
              </a:ext>
            </a:extLst>
          </p:cNvPr>
          <p:cNvSpPr>
            <a:spLocks noGrp="1"/>
          </p:cNvSpPr>
          <p:nvPr>
            <p:ph type="body" sz="quarter" idx="12"/>
          </p:nvPr>
        </p:nvSpPr>
        <p:spPr>
          <a:xfrm>
            <a:off x="792291" y="5659697"/>
            <a:ext cx="13330109" cy="2396605"/>
          </a:xfrm>
          <a:prstGeom prst="rect">
            <a:avLst/>
          </a:prstGeom>
        </p:spPr>
        <p:txBody>
          <a:bodyPr/>
          <a:lstStyle>
            <a:lvl1pPr marL="0" indent="0">
              <a:buNone/>
              <a:defRPr sz="4400" b="0" i="0" baseline="0"/>
            </a:lvl1pPr>
          </a:lstStyle>
          <a:p>
            <a:pPr lvl="0"/>
            <a:r>
              <a:rPr lang="en-US"/>
              <a:t>Click to edit Master text styles</a:t>
            </a:r>
          </a:p>
        </p:txBody>
      </p:sp>
      <p:sp>
        <p:nvSpPr>
          <p:cNvPr id="6" name="Text Placeholder 11">
            <a:extLst>
              <a:ext uri="{FF2B5EF4-FFF2-40B4-BE49-F238E27FC236}">
                <a16:creationId xmlns:a16="http://schemas.microsoft.com/office/drawing/2014/main" id="{4B2331DA-CEE4-D349-97A4-E9B3F2A59466}"/>
              </a:ext>
            </a:extLst>
          </p:cNvPr>
          <p:cNvSpPr>
            <a:spLocks noGrp="1"/>
          </p:cNvSpPr>
          <p:nvPr>
            <p:ph type="body" sz="quarter" idx="13" hasCustomPrompt="1"/>
          </p:nvPr>
        </p:nvSpPr>
        <p:spPr>
          <a:xfrm>
            <a:off x="792291" y="8455840"/>
            <a:ext cx="5938709" cy="3530600"/>
          </a:xfrm>
          <a:prstGeom prst="rect">
            <a:avLst/>
          </a:prstGeom>
        </p:spPr>
        <p:txBody>
          <a:bodyPr/>
          <a:lstStyle>
            <a:lvl1pPr marL="571500" indent="-571500" algn="l">
              <a:lnSpc>
                <a:spcPct val="150000"/>
              </a:lnSpc>
              <a:buClr>
                <a:schemeClr val="tx1">
                  <a:lumMod val="65000"/>
                  <a:lumOff val="35000"/>
                </a:schemeClr>
              </a:buClr>
              <a:buBlip>
                <a:blip r:embed="rId2"/>
              </a:buBlip>
              <a:defRPr sz="3600" b="0" i="0" baseline="0">
                <a:latin typeface="Calibri" panose="020F0502020204030204" pitchFamily="34" charset="0"/>
              </a:defRPr>
            </a:lvl1pPr>
          </a:lstStyle>
          <a:p>
            <a:pPr marL="571500" indent="-571500" algn="l">
              <a:lnSpc>
                <a:spcPct val="150000"/>
              </a:lnSpc>
              <a:buClr>
                <a:schemeClr val="tx1">
                  <a:lumMod val="65000"/>
                  <a:lumOff val="35000"/>
                </a:schemeClr>
              </a:buClr>
              <a:buBlip>
                <a:blip r:embed="rId2"/>
              </a:buBlip>
            </a:pPr>
            <a:r>
              <a:rPr lang="en-US" sz="3600">
                <a:solidFill>
                  <a:srgbClr val="2D2F3B"/>
                </a:solidFill>
                <a:latin typeface="Calibri" panose="020F0502020204030204" pitchFamily="34" charset="0"/>
                <a:ea typeface="Roboto Light" panose="02000000000000000000" pitchFamily="2" charset="0"/>
                <a:cs typeface="Calibri" panose="020F0502020204030204" pitchFamily="34" charset="0"/>
              </a:rPr>
              <a:t>Copy here</a:t>
            </a:r>
          </a:p>
          <a:p>
            <a:pPr marL="571500" indent="-571500" algn="l">
              <a:lnSpc>
                <a:spcPct val="150000"/>
              </a:lnSpc>
              <a:buClr>
                <a:schemeClr val="tx1">
                  <a:lumMod val="65000"/>
                  <a:lumOff val="35000"/>
                </a:schemeClr>
              </a:buClr>
              <a:buBlip>
                <a:blip r:embed="rId2"/>
              </a:buBlip>
            </a:pPr>
            <a:r>
              <a:rPr lang="en-US" sz="3600">
                <a:solidFill>
                  <a:srgbClr val="2D2F3B"/>
                </a:solidFill>
                <a:latin typeface="Calibri" panose="020F0502020204030204" pitchFamily="34" charset="0"/>
                <a:ea typeface="Roboto Light" panose="02000000000000000000" pitchFamily="2" charset="0"/>
                <a:cs typeface="Calibri" panose="020F0502020204030204" pitchFamily="34" charset="0"/>
              </a:rPr>
              <a:t>Copy here</a:t>
            </a:r>
          </a:p>
          <a:p>
            <a:pPr marL="571500" indent="-571500" algn="l">
              <a:lnSpc>
                <a:spcPct val="150000"/>
              </a:lnSpc>
              <a:buClr>
                <a:schemeClr val="tx1">
                  <a:lumMod val="65000"/>
                  <a:lumOff val="35000"/>
                </a:schemeClr>
              </a:buClr>
              <a:buBlip>
                <a:blip r:embed="rId2"/>
              </a:buBlip>
            </a:pPr>
            <a:r>
              <a:rPr lang="en-US" sz="3600">
                <a:solidFill>
                  <a:srgbClr val="2D2F3B"/>
                </a:solidFill>
                <a:latin typeface="Calibri" panose="020F0502020204030204" pitchFamily="34" charset="0"/>
                <a:ea typeface="Roboto Light" panose="02000000000000000000" pitchFamily="2" charset="0"/>
                <a:cs typeface="Calibri" panose="020F0502020204030204" pitchFamily="34" charset="0"/>
              </a:rPr>
              <a:t>Copy here</a:t>
            </a:r>
          </a:p>
        </p:txBody>
      </p:sp>
    </p:spTree>
    <p:extLst>
      <p:ext uri="{BB962C8B-B14F-4D97-AF65-F5344CB8AC3E}">
        <p14:creationId xmlns:p14="http://schemas.microsoft.com/office/powerpoint/2010/main" val="3562290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10/13/25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677341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elula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51F8DA0-D160-874E-ACEC-3A9253E38E23}"/>
              </a:ext>
            </a:extLst>
          </p:cNvPr>
          <p:cNvSpPr>
            <a:spLocks noGrp="1"/>
          </p:cNvSpPr>
          <p:nvPr>
            <p:ph type="pic" sz="quarter" idx="10"/>
          </p:nvPr>
        </p:nvSpPr>
        <p:spPr>
          <a:xfrm>
            <a:off x="16721138" y="2841625"/>
            <a:ext cx="4962525" cy="8947150"/>
          </a:xfrm>
          <a:prstGeom prst="rect">
            <a:avLst/>
          </a:prstGeom>
        </p:spPr>
        <p:txBody>
          <a:bodyPr/>
          <a:lstStyle/>
          <a:p>
            <a:endParaRPr lang="en-US"/>
          </a:p>
        </p:txBody>
      </p:sp>
      <p:sp>
        <p:nvSpPr>
          <p:cNvPr id="6" name="Text Placeholder 11">
            <a:extLst>
              <a:ext uri="{FF2B5EF4-FFF2-40B4-BE49-F238E27FC236}">
                <a16:creationId xmlns:a16="http://schemas.microsoft.com/office/drawing/2014/main" id="{7F179A16-B642-354F-A88E-8002D004284B}"/>
              </a:ext>
            </a:extLst>
          </p:cNvPr>
          <p:cNvSpPr>
            <a:spLocks noGrp="1"/>
          </p:cNvSpPr>
          <p:nvPr>
            <p:ph type="body" sz="quarter" idx="11"/>
          </p:nvPr>
        </p:nvSpPr>
        <p:spPr>
          <a:xfrm>
            <a:off x="792291" y="1990649"/>
            <a:ext cx="13330109" cy="2396605"/>
          </a:xfrm>
          <a:prstGeom prst="rect">
            <a:avLst/>
          </a:prstGeom>
        </p:spPr>
        <p:txBody>
          <a:bodyPr/>
          <a:lstStyle>
            <a:lvl1pPr marL="0" indent="0">
              <a:buNone/>
              <a:defRPr sz="9000" b="1" i="0" baseline="0">
                <a:solidFill>
                  <a:schemeClr val="bg1"/>
                </a:solidFill>
              </a:defRPr>
            </a:lvl1pPr>
          </a:lstStyle>
          <a:p>
            <a:pPr lvl="0"/>
            <a:r>
              <a:rPr lang="en-US"/>
              <a:t>Click to edit Master text styles</a:t>
            </a:r>
          </a:p>
        </p:txBody>
      </p:sp>
      <p:sp>
        <p:nvSpPr>
          <p:cNvPr id="7" name="Text Placeholder 11">
            <a:extLst>
              <a:ext uri="{FF2B5EF4-FFF2-40B4-BE49-F238E27FC236}">
                <a16:creationId xmlns:a16="http://schemas.microsoft.com/office/drawing/2014/main" id="{317A294B-2F91-AA45-A501-3D38F0E55AB4}"/>
              </a:ext>
            </a:extLst>
          </p:cNvPr>
          <p:cNvSpPr>
            <a:spLocks noGrp="1"/>
          </p:cNvSpPr>
          <p:nvPr>
            <p:ph type="body" sz="quarter" idx="12"/>
          </p:nvPr>
        </p:nvSpPr>
        <p:spPr>
          <a:xfrm>
            <a:off x="792291" y="5659697"/>
            <a:ext cx="13330109" cy="2396605"/>
          </a:xfrm>
          <a:prstGeom prst="rect">
            <a:avLst/>
          </a:prstGeom>
        </p:spPr>
        <p:txBody>
          <a:bodyPr/>
          <a:lstStyle>
            <a:lvl1pPr marL="0" indent="0">
              <a:buNone/>
              <a:defRPr sz="4400" b="0" i="0" baseline="0"/>
            </a:lvl1pPr>
          </a:lstStyle>
          <a:p>
            <a:pPr lvl="0"/>
            <a:r>
              <a:rPr lang="en-US"/>
              <a:t>Click to edit Master text styles</a:t>
            </a:r>
          </a:p>
        </p:txBody>
      </p:sp>
      <p:sp>
        <p:nvSpPr>
          <p:cNvPr id="9" name="Text Placeholder 11">
            <a:extLst>
              <a:ext uri="{FF2B5EF4-FFF2-40B4-BE49-F238E27FC236}">
                <a16:creationId xmlns:a16="http://schemas.microsoft.com/office/drawing/2014/main" id="{2C220EB6-4BC5-6A4E-A838-0A1A2486D54C}"/>
              </a:ext>
            </a:extLst>
          </p:cNvPr>
          <p:cNvSpPr>
            <a:spLocks noGrp="1"/>
          </p:cNvSpPr>
          <p:nvPr>
            <p:ph type="body" sz="quarter" idx="13" hasCustomPrompt="1"/>
          </p:nvPr>
        </p:nvSpPr>
        <p:spPr>
          <a:xfrm>
            <a:off x="792291" y="8455840"/>
            <a:ext cx="5938709" cy="3530600"/>
          </a:xfrm>
          <a:prstGeom prst="rect">
            <a:avLst/>
          </a:prstGeom>
        </p:spPr>
        <p:txBody>
          <a:bodyPr/>
          <a:lstStyle>
            <a:lvl1pPr marL="571500" indent="-571500" algn="l">
              <a:lnSpc>
                <a:spcPct val="150000"/>
              </a:lnSpc>
              <a:buClr>
                <a:schemeClr val="tx1">
                  <a:lumMod val="65000"/>
                  <a:lumOff val="35000"/>
                </a:schemeClr>
              </a:buClr>
              <a:buBlip>
                <a:blip r:embed="rId2"/>
              </a:buBlip>
              <a:defRPr sz="3600" b="0" i="0" baseline="0"/>
            </a:lvl1pPr>
          </a:lstStyle>
          <a:p>
            <a:pPr marL="571500" indent="-571500" algn="l">
              <a:lnSpc>
                <a:spcPct val="150000"/>
              </a:lnSpc>
              <a:buClr>
                <a:schemeClr val="tx1">
                  <a:lumMod val="65000"/>
                  <a:lumOff val="35000"/>
                </a:schemeClr>
              </a:buClr>
              <a:buBlip>
                <a:blip r:embed="rId2"/>
              </a:buBlip>
            </a:pPr>
            <a:r>
              <a:rPr lang="en-US" sz="3600">
                <a:solidFill>
                  <a:srgbClr val="2D2F3B"/>
                </a:solidFill>
                <a:latin typeface="Calibri" panose="020F0502020204030204" pitchFamily="34" charset="0"/>
                <a:ea typeface="Roboto Light" panose="02000000000000000000" pitchFamily="2" charset="0"/>
                <a:cs typeface="Calibri" panose="020F0502020204030204" pitchFamily="34" charset="0"/>
              </a:rPr>
              <a:t>Copy here</a:t>
            </a:r>
          </a:p>
          <a:p>
            <a:pPr marL="571500" indent="-571500" algn="l">
              <a:lnSpc>
                <a:spcPct val="150000"/>
              </a:lnSpc>
              <a:buClr>
                <a:schemeClr val="tx1">
                  <a:lumMod val="65000"/>
                  <a:lumOff val="35000"/>
                </a:schemeClr>
              </a:buClr>
              <a:buBlip>
                <a:blip r:embed="rId2"/>
              </a:buBlip>
            </a:pPr>
            <a:r>
              <a:rPr lang="en-US" sz="3600">
                <a:solidFill>
                  <a:srgbClr val="2D2F3B"/>
                </a:solidFill>
                <a:latin typeface="Calibri" panose="020F0502020204030204" pitchFamily="34" charset="0"/>
                <a:ea typeface="Roboto Light" panose="02000000000000000000" pitchFamily="2" charset="0"/>
                <a:cs typeface="Calibri" panose="020F0502020204030204" pitchFamily="34" charset="0"/>
              </a:rPr>
              <a:t>Copy here</a:t>
            </a:r>
          </a:p>
          <a:p>
            <a:pPr marL="571500" indent="-571500" algn="l">
              <a:lnSpc>
                <a:spcPct val="150000"/>
              </a:lnSpc>
              <a:buClr>
                <a:schemeClr val="tx1">
                  <a:lumMod val="65000"/>
                  <a:lumOff val="35000"/>
                </a:schemeClr>
              </a:buClr>
              <a:buBlip>
                <a:blip r:embed="rId2"/>
              </a:buBlip>
            </a:pPr>
            <a:r>
              <a:rPr lang="en-US" sz="3600">
                <a:solidFill>
                  <a:srgbClr val="2D2F3B"/>
                </a:solidFill>
                <a:latin typeface="Calibri" panose="020F0502020204030204" pitchFamily="34" charset="0"/>
                <a:ea typeface="Roboto Light" panose="02000000000000000000" pitchFamily="2" charset="0"/>
                <a:cs typeface="Calibri" panose="020F0502020204030204" pitchFamily="34" charset="0"/>
              </a:rPr>
              <a:t>Copy here</a:t>
            </a:r>
          </a:p>
        </p:txBody>
      </p:sp>
    </p:spTree>
    <p:extLst>
      <p:ext uri="{BB962C8B-B14F-4D97-AF65-F5344CB8AC3E}">
        <p14:creationId xmlns:p14="http://schemas.microsoft.com/office/powerpoint/2010/main" val="8650720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457DCF4-8A0B-A74A-BD35-B064EAFEB33C}"/>
              </a:ext>
            </a:extLst>
          </p:cNvPr>
          <p:cNvSpPr>
            <a:spLocks noGrp="1"/>
          </p:cNvSpPr>
          <p:nvPr>
            <p:ph type="pic" sz="quarter" idx="10"/>
          </p:nvPr>
        </p:nvSpPr>
        <p:spPr>
          <a:xfrm>
            <a:off x="1893888" y="2416175"/>
            <a:ext cx="6694487" cy="9013825"/>
          </a:xfrm>
          <a:prstGeom prst="rect">
            <a:avLst/>
          </a:prstGeom>
        </p:spPr>
        <p:txBody>
          <a:bodyPr/>
          <a:lstStyle/>
          <a:p>
            <a:endParaRPr lang="en-US"/>
          </a:p>
        </p:txBody>
      </p:sp>
      <p:sp>
        <p:nvSpPr>
          <p:cNvPr id="3" name="Text Placeholder 11">
            <a:extLst>
              <a:ext uri="{FF2B5EF4-FFF2-40B4-BE49-F238E27FC236}">
                <a16:creationId xmlns:a16="http://schemas.microsoft.com/office/drawing/2014/main" id="{F2B2794A-91E9-FF45-B265-80D2E356BD7E}"/>
              </a:ext>
            </a:extLst>
          </p:cNvPr>
          <p:cNvSpPr>
            <a:spLocks noGrp="1"/>
          </p:cNvSpPr>
          <p:nvPr>
            <p:ph type="body" sz="quarter" idx="11"/>
          </p:nvPr>
        </p:nvSpPr>
        <p:spPr>
          <a:xfrm>
            <a:off x="9580691" y="1990649"/>
            <a:ext cx="13330109" cy="2396605"/>
          </a:xfrm>
          <a:prstGeom prst="rect">
            <a:avLst/>
          </a:prstGeom>
        </p:spPr>
        <p:txBody>
          <a:bodyPr/>
          <a:lstStyle>
            <a:lvl1pPr marL="0" indent="0">
              <a:buNone/>
              <a:defRPr sz="9000" b="1" i="0" baseline="0">
                <a:solidFill>
                  <a:schemeClr val="bg1"/>
                </a:solidFill>
              </a:defRPr>
            </a:lvl1pPr>
          </a:lstStyle>
          <a:p>
            <a:pPr lvl="0"/>
            <a:r>
              <a:rPr lang="en-US"/>
              <a:t>Click to edit Master text styles</a:t>
            </a:r>
          </a:p>
        </p:txBody>
      </p:sp>
      <p:sp>
        <p:nvSpPr>
          <p:cNvPr id="4" name="Text Placeholder 11">
            <a:extLst>
              <a:ext uri="{FF2B5EF4-FFF2-40B4-BE49-F238E27FC236}">
                <a16:creationId xmlns:a16="http://schemas.microsoft.com/office/drawing/2014/main" id="{747AF63C-7D12-CF4E-B4B0-F94A1D3942C9}"/>
              </a:ext>
            </a:extLst>
          </p:cNvPr>
          <p:cNvSpPr>
            <a:spLocks noGrp="1"/>
          </p:cNvSpPr>
          <p:nvPr>
            <p:ph type="body" sz="quarter" idx="12"/>
          </p:nvPr>
        </p:nvSpPr>
        <p:spPr>
          <a:xfrm>
            <a:off x="9580691" y="5659697"/>
            <a:ext cx="13330109" cy="2396605"/>
          </a:xfrm>
          <a:prstGeom prst="rect">
            <a:avLst/>
          </a:prstGeom>
        </p:spPr>
        <p:txBody>
          <a:bodyPr/>
          <a:lstStyle>
            <a:lvl1pPr marL="0" indent="0">
              <a:buNone/>
              <a:defRPr sz="4400" b="0" i="0" baseline="0"/>
            </a:lvl1pPr>
          </a:lstStyle>
          <a:p>
            <a:pPr lvl="0"/>
            <a:r>
              <a:rPr lang="en-US"/>
              <a:t>Click to edit Master text styles</a:t>
            </a:r>
          </a:p>
        </p:txBody>
      </p:sp>
      <p:sp>
        <p:nvSpPr>
          <p:cNvPr id="6" name="Text Placeholder 11">
            <a:extLst>
              <a:ext uri="{FF2B5EF4-FFF2-40B4-BE49-F238E27FC236}">
                <a16:creationId xmlns:a16="http://schemas.microsoft.com/office/drawing/2014/main" id="{ED04EB15-2309-C746-B9C1-582F08899041}"/>
              </a:ext>
            </a:extLst>
          </p:cNvPr>
          <p:cNvSpPr>
            <a:spLocks noGrp="1"/>
          </p:cNvSpPr>
          <p:nvPr>
            <p:ph type="body" sz="quarter" idx="13" hasCustomPrompt="1"/>
          </p:nvPr>
        </p:nvSpPr>
        <p:spPr>
          <a:xfrm>
            <a:off x="9580691" y="8455840"/>
            <a:ext cx="13330109" cy="3530600"/>
          </a:xfrm>
          <a:prstGeom prst="rect">
            <a:avLst/>
          </a:prstGeom>
        </p:spPr>
        <p:txBody>
          <a:bodyPr/>
          <a:lstStyle>
            <a:lvl1pPr marL="571500" indent="-571500" algn="l">
              <a:lnSpc>
                <a:spcPct val="150000"/>
              </a:lnSpc>
              <a:buClr>
                <a:schemeClr val="tx1">
                  <a:lumMod val="65000"/>
                  <a:lumOff val="35000"/>
                </a:schemeClr>
              </a:buClr>
              <a:buBlip>
                <a:blip r:embed="rId2"/>
              </a:buBlip>
              <a:defRPr sz="3600" b="0" i="0" baseline="0"/>
            </a:lvl1pPr>
          </a:lstStyle>
          <a:p>
            <a:pPr marL="571500" indent="-571500" algn="l">
              <a:lnSpc>
                <a:spcPct val="150000"/>
              </a:lnSpc>
              <a:buClr>
                <a:schemeClr val="tx1">
                  <a:lumMod val="65000"/>
                  <a:lumOff val="35000"/>
                </a:schemeClr>
              </a:buClr>
              <a:buBlip>
                <a:blip r:embed="rId2"/>
              </a:buBlip>
            </a:pPr>
            <a:r>
              <a:rPr lang="en-US" sz="3600">
                <a:solidFill>
                  <a:srgbClr val="2D2F3B"/>
                </a:solidFill>
                <a:latin typeface="Calibri" panose="020F0502020204030204" pitchFamily="34" charset="0"/>
                <a:ea typeface="Roboto Light" panose="02000000000000000000" pitchFamily="2" charset="0"/>
                <a:cs typeface="Calibri" panose="020F0502020204030204" pitchFamily="34" charset="0"/>
              </a:rPr>
              <a:t>Copy here</a:t>
            </a:r>
          </a:p>
          <a:p>
            <a:pPr marL="571500" indent="-571500" algn="l">
              <a:lnSpc>
                <a:spcPct val="150000"/>
              </a:lnSpc>
              <a:buClr>
                <a:schemeClr val="tx1">
                  <a:lumMod val="65000"/>
                  <a:lumOff val="35000"/>
                </a:schemeClr>
              </a:buClr>
              <a:buBlip>
                <a:blip r:embed="rId2"/>
              </a:buBlip>
            </a:pPr>
            <a:r>
              <a:rPr lang="en-US" sz="3600">
                <a:solidFill>
                  <a:srgbClr val="2D2F3B"/>
                </a:solidFill>
                <a:latin typeface="Calibri" panose="020F0502020204030204" pitchFamily="34" charset="0"/>
                <a:ea typeface="Roboto Light" panose="02000000000000000000" pitchFamily="2" charset="0"/>
                <a:cs typeface="Calibri" panose="020F0502020204030204" pitchFamily="34" charset="0"/>
              </a:rPr>
              <a:t>Copy here</a:t>
            </a:r>
          </a:p>
          <a:p>
            <a:pPr marL="571500" indent="-571500" algn="l">
              <a:lnSpc>
                <a:spcPct val="150000"/>
              </a:lnSpc>
              <a:buClr>
                <a:schemeClr val="tx1">
                  <a:lumMod val="65000"/>
                  <a:lumOff val="35000"/>
                </a:schemeClr>
              </a:buClr>
              <a:buBlip>
                <a:blip r:embed="rId2"/>
              </a:buBlip>
            </a:pPr>
            <a:r>
              <a:rPr lang="en-US" sz="3600">
                <a:solidFill>
                  <a:srgbClr val="2D2F3B"/>
                </a:solidFill>
                <a:latin typeface="Calibri" panose="020F0502020204030204" pitchFamily="34" charset="0"/>
                <a:ea typeface="Roboto Light" panose="02000000000000000000" pitchFamily="2" charset="0"/>
                <a:cs typeface="Calibri" panose="020F0502020204030204" pitchFamily="34" charset="0"/>
              </a:rPr>
              <a:t>Copy here</a:t>
            </a:r>
          </a:p>
        </p:txBody>
      </p:sp>
    </p:spTree>
    <p:extLst>
      <p:ext uri="{BB962C8B-B14F-4D97-AF65-F5344CB8AC3E}">
        <p14:creationId xmlns:p14="http://schemas.microsoft.com/office/powerpoint/2010/main" val="3883516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_slide">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76FE9E3B-EFA4-174B-9184-133792642E6F}"/>
              </a:ext>
            </a:extLst>
          </p:cNvPr>
          <p:cNvSpPr>
            <a:spLocks noGrp="1"/>
          </p:cNvSpPr>
          <p:nvPr>
            <p:ph type="media" sz="quarter" idx="10"/>
          </p:nvPr>
        </p:nvSpPr>
        <p:spPr>
          <a:xfrm>
            <a:off x="1306513" y="4800600"/>
            <a:ext cx="16817975" cy="7445375"/>
          </a:xfrm>
          <a:prstGeom prst="rect">
            <a:avLst/>
          </a:prstGeom>
        </p:spPr>
        <p:txBody>
          <a:bodyPr/>
          <a:lstStyle/>
          <a:p>
            <a:endParaRPr lang="en-US"/>
          </a:p>
        </p:txBody>
      </p:sp>
      <p:sp>
        <p:nvSpPr>
          <p:cNvPr id="5" name="Rectangle 4">
            <a:extLst>
              <a:ext uri="{FF2B5EF4-FFF2-40B4-BE49-F238E27FC236}">
                <a16:creationId xmlns:a16="http://schemas.microsoft.com/office/drawing/2014/main" id="{E09134F0-E8C7-F94D-A37E-DEF8C30B4ADB}"/>
              </a:ext>
            </a:extLst>
          </p:cNvPr>
          <p:cNvSpPr/>
          <p:nvPr userDrawn="1"/>
        </p:nvSpPr>
        <p:spPr>
          <a:xfrm>
            <a:off x="0" y="1"/>
            <a:ext cx="24377650" cy="219845"/>
          </a:xfrm>
          <a:prstGeom prst="rect">
            <a:avLst/>
          </a:prstGeom>
          <a:gradFill>
            <a:gsLst>
              <a:gs pos="3000">
                <a:srgbClr val="2A0F94">
                  <a:alpha val="90000"/>
                </a:srgbClr>
              </a:gs>
              <a:gs pos="100000">
                <a:srgbClr val="00AFDB"/>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25670070-92EB-7A41-BE6B-AA5775F518B7}"/>
              </a:ext>
            </a:extLst>
          </p:cNvPr>
          <p:cNvSpPr>
            <a:spLocks noGrp="1"/>
          </p:cNvSpPr>
          <p:nvPr>
            <p:ph type="body" sz="quarter" idx="11"/>
          </p:nvPr>
        </p:nvSpPr>
        <p:spPr>
          <a:xfrm>
            <a:off x="792291" y="1838249"/>
            <a:ext cx="11164887" cy="1716087"/>
          </a:xfrm>
          <a:prstGeom prst="rect">
            <a:avLst/>
          </a:prstGeom>
        </p:spPr>
        <p:txBody>
          <a:bodyPr/>
          <a:lstStyle>
            <a:lvl1pPr marL="0" indent="0">
              <a:buNone/>
              <a:defRPr sz="6000" b="1" i="0" baseline="0"/>
            </a:lvl1pPr>
          </a:lstStyle>
          <a:p>
            <a:pPr lvl="0"/>
            <a:r>
              <a:rPr lang="en-US"/>
              <a:t>Click to edit Master text styles</a:t>
            </a:r>
          </a:p>
        </p:txBody>
      </p:sp>
    </p:spTree>
    <p:extLst>
      <p:ext uri="{BB962C8B-B14F-4D97-AF65-F5344CB8AC3E}">
        <p14:creationId xmlns:p14="http://schemas.microsoft.com/office/powerpoint/2010/main" val="27493592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3205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full_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EDD575E-4163-F34C-B0F7-5AA5664B78F9}"/>
              </a:ext>
            </a:extLst>
          </p:cNvPr>
          <p:cNvSpPr>
            <a:spLocks noGrp="1"/>
          </p:cNvSpPr>
          <p:nvPr>
            <p:ph type="pic" sz="quarter" idx="10"/>
          </p:nvPr>
        </p:nvSpPr>
        <p:spPr>
          <a:xfrm>
            <a:off x="0" y="0"/>
            <a:ext cx="24379238" cy="13716000"/>
          </a:xfrm>
          <a:prstGeom prst="rect">
            <a:avLst/>
          </a:prstGeom>
        </p:spPr>
        <p:txBody>
          <a:bodyPr/>
          <a:lstStyle/>
          <a:p>
            <a:endParaRPr lang="en-US"/>
          </a:p>
        </p:txBody>
      </p:sp>
    </p:spTree>
    <p:extLst>
      <p:ext uri="{BB962C8B-B14F-4D97-AF65-F5344CB8AC3E}">
        <p14:creationId xmlns:p14="http://schemas.microsoft.com/office/powerpoint/2010/main" val="1366334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simple_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BEE55B-C25F-8347-B9BC-D1FCD30AFC32}"/>
              </a:ext>
            </a:extLst>
          </p:cNvPr>
          <p:cNvSpPr/>
          <p:nvPr userDrawn="1"/>
        </p:nvSpPr>
        <p:spPr>
          <a:xfrm>
            <a:off x="0" y="1"/>
            <a:ext cx="24377650" cy="219845"/>
          </a:xfrm>
          <a:prstGeom prst="rect">
            <a:avLst/>
          </a:prstGeom>
          <a:gradFill>
            <a:gsLst>
              <a:gs pos="3000">
                <a:srgbClr val="2A0F94">
                  <a:alpha val="90000"/>
                </a:srgbClr>
              </a:gs>
              <a:gs pos="100000">
                <a:srgbClr val="00AFDB"/>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75890528-6015-504C-9A6A-48DA289FC613}"/>
              </a:ext>
            </a:extLst>
          </p:cNvPr>
          <p:cNvSpPr>
            <a:spLocks noGrp="1"/>
          </p:cNvSpPr>
          <p:nvPr>
            <p:ph type="body" sz="quarter" idx="11"/>
          </p:nvPr>
        </p:nvSpPr>
        <p:spPr>
          <a:xfrm>
            <a:off x="792291" y="1838249"/>
            <a:ext cx="11164887" cy="1716087"/>
          </a:xfrm>
          <a:prstGeom prst="rect">
            <a:avLst/>
          </a:prstGeom>
        </p:spPr>
        <p:txBody>
          <a:bodyPr/>
          <a:lstStyle>
            <a:lvl1pPr marL="0" indent="0">
              <a:buNone/>
              <a:defRPr sz="6000" b="1" i="0" baseline="0"/>
            </a:lvl1pPr>
          </a:lstStyle>
          <a:p>
            <a:pPr lvl="0"/>
            <a:r>
              <a:rPr lang="en-US"/>
              <a:t>Click to edit Master text styles</a:t>
            </a:r>
          </a:p>
        </p:txBody>
      </p:sp>
    </p:spTree>
    <p:extLst>
      <p:ext uri="{BB962C8B-B14F-4D97-AF65-F5344CB8AC3E}">
        <p14:creationId xmlns:p14="http://schemas.microsoft.com/office/powerpoint/2010/main" val="23057564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over_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825E7F3-7CB3-E54A-849A-8E65FE88101C}"/>
              </a:ext>
            </a:extLst>
          </p:cNvPr>
          <p:cNvSpPr>
            <a:spLocks noGrp="1"/>
          </p:cNvSpPr>
          <p:nvPr>
            <p:ph type="pic" sz="quarter" idx="10"/>
          </p:nvPr>
        </p:nvSpPr>
        <p:spPr>
          <a:xfrm>
            <a:off x="0" y="0"/>
            <a:ext cx="24379238" cy="9796463"/>
          </a:xfrm>
          <a:prstGeom prst="rect">
            <a:avLst/>
          </a:prstGeom>
        </p:spPr>
        <p:txBody>
          <a:bodyPr/>
          <a:lstStyle/>
          <a:p>
            <a:endParaRPr lang="en-US"/>
          </a:p>
        </p:txBody>
      </p:sp>
      <p:sp>
        <p:nvSpPr>
          <p:cNvPr id="13" name="Title 12">
            <a:extLst>
              <a:ext uri="{FF2B5EF4-FFF2-40B4-BE49-F238E27FC236}">
                <a16:creationId xmlns:a16="http://schemas.microsoft.com/office/drawing/2014/main" id="{CC555A85-EADD-9540-B90F-1B4CB4DDF085}"/>
              </a:ext>
            </a:extLst>
          </p:cNvPr>
          <p:cNvSpPr>
            <a:spLocks noGrp="1"/>
          </p:cNvSpPr>
          <p:nvPr>
            <p:ph type="title"/>
          </p:nvPr>
        </p:nvSpPr>
        <p:spPr>
          <a:xfrm>
            <a:off x="1264056" y="11278475"/>
            <a:ext cx="14400029" cy="1374270"/>
          </a:xfrm>
          <a:prstGeom prst="rect">
            <a:avLst/>
          </a:prstGeom>
        </p:spPr>
        <p:txBody>
          <a:bodyPr/>
          <a:lstStyle>
            <a:lvl1pPr>
              <a:defRPr sz="9000" b="1"/>
            </a:lvl1pPr>
          </a:lstStyle>
          <a:p>
            <a:r>
              <a:rPr lang="en-US"/>
              <a:t>Click to edit Master title style</a:t>
            </a:r>
          </a:p>
        </p:txBody>
      </p:sp>
      <p:sp>
        <p:nvSpPr>
          <p:cNvPr id="17" name="Text Placeholder 16">
            <a:extLst>
              <a:ext uri="{FF2B5EF4-FFF2-40B4-BE49-F238E27FC236}">
                <a16:creationId xmlns:a16="http://schemas.microsoft.com/office/drawing/2014/main" id="{5100FD61-DAF3-DE41-8359-A4EB65DC8989}"/>
              </a:ext>
            </a:extLst>
          </p:cNvPr>
          <p:cNvSpPr>
            <a:spLocks noGrp="1"/>
          </p:cNvSpPr>
          <p:nvPr>
            <p:ph type="body" sz="quarter" idx="11" hasCustomPrompt="1"/>
          </p:nvPr>
        </p:nvSpPr>
        <p:spPr>
          <a:xfrm>
            <a:off x="15727880" y="11619431"/>
            <a:ext cx="6848068" cy="1033314"/>
          </a:xfrm>
          <a:prstGeom prst="rect">
            <a:avLst/>
          </a:prstGeom>
        </p:spPr>
        <p:txBody>
          <a:bodyPr/>
          <a:lstStyle>
            <a:lvl1pPr marL="0" indent="0">
              <a:buNone/>
              <a:defRPr sz="4400" baseline="0"/>
            </a:lvl1pPr>
          </a:lstStyle>
          <a:p>
            <a:pPr lvl="0"/>
            <a:r>
              <a:rPr lang="en-US"/>
              <a:t>Body copy here</a:t>
            </a:r>
          </a:p>
        </p:txBody>
      </p:sp>
    </p:spTree>
    <p:extLst>
      <p:ext uri="{BB962C8B-B14F-4D97-AF65-F5344CB8AC3E}">
        <p14:creationId xmlns:p14="http://schemas.microsoft.com/office/powerpoint/2010/main" val="3918567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Full Image">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39E14346-A8D7-D044-A7A0-F23D5BC2B818}"/>
              </a:ext>
            </a:extLst>
          </p:cNvPr>
          <p:cNvSpPr>
            <a:spLocks noGrp="1"/>
          </p:cNvSpPr>
          <p:nvPr>
            <p:ph type="pic" sz="quarter" idx="14"/>
          </p:nvPr>
        </p:nvSpPr>
        <p:spPr>
          <a:xfrm>
            <a:off x="-276662" y="-261256"/>
            <a:ext cx="24932562" cy="14238512"/>
          </a:xfrm>
          <a:prstGeom prst="rect">
            <a:avLst/>
          </a:prstGeom>
          <a:solidFill>
            <a:schemeClr val="bg1">
              <a:lumMod val="95000"/>
            </a:schemeClr>
          </a:solidFill>
        </p:spPr>
      </p:sp>
    </p:spTree>
    <p:extLst>
      <p:ext uri="{BB962C8B-B14F-4D97-AF65-F5344CB8AC3E}">
        <p14:creationId xmlns:p14="http://schemas.microsoft.com/office/powerpoint/2010/main" val="7439578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1_Slide">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3AF8D21A-6CCE-CD43-8AE8-35782B027FA3}"/>
              </a:ext>
            </a:extLst>
          </p:cNvPr>
          <p:cNvSpPr>
            <a:spLocks noGrp="1"/>
          </p:cNvSpPr>
          <p:nvPr>
            <p:ph type="pic" sz="quarter" idx="16"/>
          </p:nvPr>
        </p:nvSpPr>
        <p:spPr>
          <a:xfrm>
            <a:off x="18284429" y="2"/>
            <a:ext cx="6094810" cy="13715999"/>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21202427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10/13/25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0783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ver_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825E7F3-7CB3-E54A-849A-8E65FE88101C}"/>
              </a:ext>
            </a:extLst>
          </p:cNvPr>
          <p:cNvSpPr>
            <a:spLocks noGrp="1"/>
          </p:cNvSpPr>
          <p:nvPr>
            <p:ph type="pic" sz="quarter" idx="10"/>
          </p:nvPr>
        </p:nvSpPr>
        <p:spPr>
          <a:xfrm>
            <a:off x="0" y="0"/>
            <a:ext cx="24379238" cy="9796463"/>
          </a:xfrm>
          <a:prstGeom prst="rect">
            <a:avLst/>
          </a:prstGeom>
        </p:spPr>
        <p:txBody>
          <a:bodyPr/>
          <a:lstStyle/>
          <a:p>
            <a:endParaRPr lang="en-US"/>
          </a:p>
        </p:txBody>
      </p:sp>
      <p:sp>
        <p:nvSpPr>
          <p:cNvPr id="13" name="Title 12">
            <a:extLst>
              <a:ext uri="{FF2B5EF4-FFF2-40B4-BE49-F238E27FC236}">
                <a16:creationId xmlns:a16="http://schemas.microsoft.com/office/drawing/2014/main" id="{CC555A85-EADD-9540-B90F-1B4CB4DDF085}"/>
              </a:ext>
            </a:extLst>
          </p:cNvPr>
          <p:cNvSpPr>
            <a:spLocks noGrp="1"/>
          </p:cNvSpPr>
          <p:nvPr>
            <p:ph type="title"/>
          </p:nvPr>
        </p:nvSpPr>
        <p:spPr>
          <a:xfrm>
            <a:off x="1264056" y="11278475"/>
            <a:ext cx="14400029" cy="1374270"/>
          </a:xfrm>
          <a:prstGeom prst="rect">
            <a:avLst/>
          </a:prstGeom>
        </p:spPr>
        <p:txBody>
          <a:bodyPr/>
          <a:lstStyle>
            <a:lvl1pPr>
              <a:defRPr sz="9000" b="1"/>
            </a:lvl1pPr>
          </a:lstStyle>
          <a:p>
            <a:r>
              <a:rPr lang="en-US"/>
              <a:t>Click to edit Master title style</a:t>
            </a:r>
          </a:p>
        </p:txBody>
      </p:sp>
      <p:sp>
        <p:nvSpPr>
          <p:cNvPr id="17" name="Text Placeholder 16">
            <a:extLst>
              <a:ext uri="{FF2B5EF4-FFF2-40B4-BE49-F238E27FC236}">
                <a16:creationId xmlns:a16="http://schemas.microsoft.com/office/drawing/2014/main" id="{5100FD61-DAF3-DE41-8359-A4EB65DC8989}"/>
              </a:ext>
            </a:extLst>
          </p:cNvPr>
          <p:cNvSpPr>
            <a:spLocks noGrp="1"/>
          </p:cNvSpPr>
          <p:nvPr>
            <p:ph type="body" sz="quarter" idx="11" hasCustomPrompt="1"/>
          </p:nvPr>
        </p:nvSpPr>
        <p:spPr>
          <a:xfrm>
            <a:off x="15727880" y="11619431"/>
            <a:ext cx="6848068" cy="1033314"/>
          </a:xfrm>
          <a:prstGeom prst="rect">
            <a:avLst/>
          </a:prstGeom>
        </p:spPr>
        <p:txBody>
          <a:bodyPr/>
          <a:lstStyle>
            <a:lvl1pPr marL="0" indent="0">
              <a:buNone/>
              <a:defRPr sz="4400" baseline="0"/>
            </a:lvl1pPr>
          </a:lstStyle>
          <a:p>
            <a:pPr lvl="0"/>
            <a:r>
              <a:rPr lang="en-US"/>
              <a:t>Body copy here</a:t>
            </a:r>
          </a:p>
        </p:txBody>
      </p:sp>
    </p:spTree>
    <p:extLst>
      <p:ext uri="{BB962C8B-B14F-4D97-AF65-F5344CB8AC3E}">
        <p14:creationId xmlns:p14="http://schemas.microsoft.com/office/powerpoint/2010/main" val="11241292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middle_pic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4F8E04C-EA7A-B945-825E-D8F152637D84}"/>
              </a:ext>
            </a:extLst>
          </p:cNvPr>
          <p:cNvSpPr>
            <a:spLocks noGrp="1"/>
          </p:cNvSpPr>
          <p:nvPr>
            <p:ph type="pic" sz="quarter" idx="10"/>
          </p:nvPr>
        </p:nvSpPr>
        <p:spPr>
          <a:xfrm>
            <a:off x="8066088" y="0"/>
            <a:ext cx="8262937" cy="13716000"/>
          </a:xfrm>
          <a:prstGeom prst="rect">
            <a:avLst/>
          </a:prstGeom>
        </p:spPr>
        <p:txBody>
          <a:bodyPr/>
          <a:lstStyle/>
          <a:p>
            <a:endParaRPr lang="en-US"/>
          </a:p>
        </p:txBody>
      </p:sp>
      <p:sp>
        <p:nvSpPr>
          <p:cNvPr id="5" name="Text Placeholder 11">
            <a:extLst>
              <a:ext uri="{FF2B5EF4-FFF2-40B4-BE49-F238E27FC236}">
                <a16:creationId xmlns:a16="http://schemas.microsoft.com/office/drawing/2014/main" id="{67557379-4BE3-6240-AB44-D017E6BB6192}"/>
              </a:ext>
            </a:extLst>
          </p:cNvPr>
          <p:cNvSpPr>
            <a:spLocks noGrp="1"/>
          </p:cNvSpPr>
          <p:nvPr>
            <p:ph type="body" sz="quarter" idx="12" hasCustomPrompt="1"/>
          </p:nvPr>
        </p:nvSpPr>
        <p:spPr>
          <a:xfrm>
            <a:off x="952835" y="2888482"/>
            <a:ext cx="6624509" cy="2396605"/>
          </a:xfrm>
          <a:prstGeom prst="rect">
            <a:avLst/>
          </a:prstGeom>
        </p:spPr>
        <p:txBody>
          <a:bodyPr/>
          <a:lstStyle>
            <a:lvl1pPr marL="0" indent="0">
              <a:buNone/>
              <a:defRPr sz="3600" b="0" i="0" baseline="0">
                <a:solidFill>
                  <a:srgbClr val="2D2F3A"/>
                </a:solidFill>
              </a:defRPr>
            </a:lvl1pPr>
          </a:lstStyle>
          <a:p>
            <a:pPr lvl="0"/>
            <a:r>
              <a:rPr lang="en-US"/>
              <a:t>Lorem ipsum dolor sit </a:t>
            </a:r>
            <a:r>
              <a:rPr lang="en-US" err="1"/>
              <a:t>amet</a:t>
            </a:r>
            <a:r>
              <a:rPr lang="en-US"/>
              <a:t>,</a:t>
            </a:r>
          </a:p>
          <a:p>
            <a:pPr lvl="0"/>
            <a:r>
              <a:rPr lang="en-US" err="1"/>
              <a:t>Consectur</a:t>
            </a:r>
            <a:r>
              <a:rPr lang="en-US"/>
              <a:t> </a:t>
            </a:r>
            <a:r>
              <a:rPr lang="en-US" err="1"/>
              <a:t>adipiscing</a:t>
            </a:r>
            <a:r>
              <a:rPr lang="en-US"/>
              <a:t> </a:t>
            </a:r>
            <a:r>
              <a:rPr lang="en-US" err="1"/>
              <a:t>elit</a:t>
            </a:r>
            <a:endParaRPr lang="en-US"/>
          </a:p>
        </p:txBody>
      </p:sp>
      <p:sp>
        <p:nvSpPr>
          <p:cNvPr id="6" name="Text Placeholder 11">
            <a:extLst>
              <a:ext uri="{FF2B5EF4-FFF2-40B4-BE49-F238E27FC236}">
                <a16:creationId xmlns:a16="http://schemas.microsoft.com/office/drawing/2014/main" id="{CB9F321E-7EF4-1B40-BD1F-CC1C46418D9B}"/>
              </a:ext>
            </a:extLst>
          </p:cNvPr>
          <p:cNvSpPr>
            <a:spLocks noGrp="1"/>
          </p:cNvSpPr>
          <p:nvPr>
            <p:ph type="body" sz="quarter" idx="13" hasCustomPrompt="1"/>
          </p:nvPr>
        </p:nvSpPr>
        <p:spPr>
          <a:xfrm>
            <a:off x="952835" y="2140298"/>
            <a:ext cx="6624509" cy="776689"/>
          </a:xfrm>
          <a:prstGeom prst="rect">
            <a:avLst/>
          </a:prstGeom>
        </p:spPr>
        <p:txBody>
          <a:bodyPr/>
          <a:lstStyle>
            <a:lvl1pPr marL="0" indent="0">
              <a:buNone/>
              <a:defRPr sz="3600" b="1" i="0" baseline="0">
                <a:solidFill>
                  <a:srgbClr val="2D2F3A"/>
                </a:solidFill>
              </a:defRPr>
            </a:lvl1pPr>
          </a:lstStyle>
          <a:p>
            <a:pPr lvl="0"/>
            <a:r>
              <a:rPr lang="en-US"/>
              <a:t>Lorem Ipsum</a:t>
            </a:r>
          </a:p>
        </p:txBody>
      </p:sp>
      <p:sp>
        <p:nvSpPr>
          <p:cNvPr id="7" name="Text Placeholder 11">
            <a:extLst>
              <a:ext uri="{FF2B5EF4-FFF2-40B4-BE49-F238E27FC236}">
                <a16:creationId xmlns:a16="http://schemas.microsoft.com/office/drawing/2014/main" id="{34C66998-CF80-B142-938C-CCD24F99754A}"/>
              </a:ext>
            </a:extLst>
          </p:cNvPr>
          <p:cNvSpPr>
            <a:spLocks noGrp="1"/>
          </p:cNvSpPr>
          <p:nvPr>
            <p:ph type="body" sz="quarter" idx="14" hasCustomPrompt="1"/>
          </p:nvPr>
        </p:nvSpPr>
        <p:spPr>
          <a:xfrm>
            <a:off x="17107235" y="9441682"/>
            <a:ext cx="6624509" cy="2396605"/>
          </a:xfrm>
          <a:prstGeom prst="rect">
            <a:avLst/>
          </a:prstGeom>
        </p:spPr>
        <p:txBody>
          <a:bodyPr/>
          <a:lstStyle>
            <a:lvl1pPr marL="0" indent="0">
              <a:buNone/>
              <a:defRPr sz="3600" b="0" i="0" baseline="0">
                <a:solidFill>
                  <a:srgbClr val="2D2F3A"/>
                </a:solidFill>
              </a:defRPr>
            </a:lvl1pPr>
          </a:lstStyle>
          <a:p>
            <a:pPr lvl="0"/>
            <a:r>
              <a:rPr lang="en-US"/>
              <a:t>Lorem ipsum dolor sit </a:t>
            </a:r>
            <a:r>
              <a:rPr lang="en-US" err="1"/>
              <a:t>amet</a:t>
            </a:r>
            <a:r>
              <a:rPr lang="en-US"/>
              <a:t>,</a:t>
            </a:r>
          </a:p>
          <a:p>
            <a:pPr lvl="0"/>
            <a:r>
              <a:rPr lang="en-US" err="1"/>
              <a:t>Consectur</a:t>
            </a:r>
            <a:r>
              <a:rPr lang="en-US"/>
              <a:t> </a:t>
            </a:r>
            <a:r>
              <a:rPr lang="en-US" err="1"/>
              <a:t>adipiscing</a:t>
            </a:r>
            <a:r>
              <a:rPr lang="en-US"/>
              <a:t> </a:t>
            </a:r>
            <a:r>
              <a:rPr lang="en-US" err="1"/>
              <a:t>elit</a:t>
            </a:r>
            <a:endParaRPr lang="en-US"/>
          </a:p>
        </p:txBody>
      </p:sp>
      <p:sp>
        <p:nvSpPr>
          <p:cNvPr id="8" name="Text Placeholder 11">
            <a:extLst>
              <a:ext uri="{FF2B5EF4-FFF2-40B4-BE49-F238E27FC236}">
                <a16:creationId xmlns:a16="http://schemas.microsoft.com/office/drawing/2014/main" id="{237613F6-14EF-0E4E-9B79-AF65785FAC49}"/>
              </a:ext>
            </a:extLst>
          </p:cNvPr>
          <p:cNvSpPr>
            <a:spLocks noGrp="1"/>
          </p:cNvSpPr>
          <p:nvPr>
            <p:ph type="body" sz="quarter" idx="15" hasCustomPrompt="1"/>
          </p:nvPr>
        </p:nvSpPr>
        <p:spPr>
          <a:xfrm>
            <a:off x="17107235" y="8693498"/>
            <a:ext cx="6624509" cy="776689"/>
          </a:xfrm>
          <a:prstGeom prst="rect">
            <a:avLst/>
          </a:prstGeom>
        </p:spPr>
        <p:txBody>
          <a:bodyPr/>
          <a:lstStyle>
            <a:lvl1pPr marL="0" indent="0">
              <a:buNone/>
              <a:defRPr sz="3600" b="1" i="0" baseline="0">
                <a:solidFill>
                  <a:srgbClr val="2D2F3A"/>
                </a:solidFill>
              </a:defRPr>
            </a:lvl1pPr>
          </a:lstStyle>
          <a:p>
            <a:pPr lvl="0"/>
            <a:r>
              <a:rPr lang="en-US"/>
              <a:t>Lorem Ipsum</a:t>
            </a:r>
          </a:p>
        </p:txBody>
      </p:sp>
    </p:spTree>
    <p:extLst>
      <p:ext uri="{BB962C8B-B14F-4D97-AF65-F5344CB8AC3E}">
        <p14:creationId xmlns:p14="http://schemas.microsoft.com/office/powerpoint/2010/main" val="12164960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Slide">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39E14346-A8D7-D044-A7A0-F23D5BC2B818}"/>
              </a:ext>
            </a:extLst>
          </p:cNvPr>
          <p:cNvSpPr>
            <a:spLocks noGrp="1"/>
          </p:cNvSpPr>
          <p:nvPr>
            <p:ph type="pic" sz="quarter" idx="14"/>
          </p:nvPr>
        </p:nvSpPr>
        <p:spPr>
          <a:xfrm>
            <a:off x="15868168" y="2931501"/>
            <a:ext cx="4807173" cy="8534002"/>
          </a:xfrm>
          <a:solidFill>
            <a:schemeClr val="bg1">
              <a:lumMod val="95000"/>
            </a:schemeClr>
          </a:solidFill>
        </p:spPr>
        <p:txBody>
          <a:bodyPr/>
          <a:lstStyle/>
          <a:p>
            <a:endParaRPr lang="en-US"/>
          </a:p>
        </p:txBody>
      </p:sp>
    </p:spTree>
    <p:extLst>
      <p:ext uri="{BB962C8B-B14F-4D97-AF65-F5344CB8AC3E}">
        <p14:creationId xmlns:p14="http://schemas.microsoft.com/office/powerpoint/2010/main" val="1837996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imple_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BEE55B-C25F-8347-B9BC-D1FCD30AFC32}"/>
              </a:ext>
            </a:extLst>
          </p:cNvPr>
          <p:cNvSpPr/>
          <p:nvPr userDrawn="1"/>
        </p:nvSpPr>
        <p:spPr>
          <a:xfrm>
            <a:off x="0" y="0"/>
            <a:ext cx="24377650" cy="219845"/>
          </a:xfrm>
          <a:prstGeom prst="rect">
            <a:avLst/>
          </a:prstGeom>
          <a:gradFill>
            <a:gsLst>
              <a:gs pos="3000">
                <a:srgbClr val="2A0F94">
                  <a:alpha val="90000"/>
                </a:srgbClr>
              </a:gs>
              <a:gs pos="100000">
                <a:srgbClr val="00AFDB"/>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75890528-6015-504C-9A6A-48DA289FC613}"/>
              </a:ext>
            </a:extLst>
          </p:cNvPr>
          <p:cNvSpPr>
            <a:spLocks noGrp="1"/>
          </p:cNvSpPr>
          <p:nvPr>
            <p:ph type="body" sz="quarter" idx="11"/>
          </p:nvPr>
        </p:nvSpPr>
        <p:spPr>
          <a:xfrm>
            <a:off x="792291" y="1838249"/>
            <a:ext cx="11164887" cy="1716087"/>
          </a:xfrm>
          <a:prstGeom prst="rect">
            <a:avLst/>
          </a:prstGeom>
        </p:spPr>
        <p:txBody>
          <a:bodyPr/>
          <a:lstStyle>
            <a:lvl1pPr marL="0" indent="0">
              <a:buNone/>
              <a:defRPr sz="6000" b="1" i="0" baseline="0"/>
            </a:lvl1pPr>
          </a:lstStyle>
          <a:p>
            <a:pPr lvl="0"/>
            <a:r>
              <a:rPr lang="en-US"/>
              <a:t>Click to edit Master text styles</a:t>
            </a:r>
          </a:p>
        </p:txBody>
      </p:sp>
    </p:spTree>
    <p:extLst>
      <p:ext uri="{BB962C8B-B14F-4D97-AF65-F5344CB8AC3E}">
        <p14:creationId xmlns:p14="http://schemas.microsoft.com/office/powerpoint/2010/main" val="2233992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ottom_pic">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967B756-2583-4E4F-B5C5-3DA2AED4ABC7}"/>
              </a:ext>
            </a:extLst>
          </p:cNvPr>
          <p:cNvSpPr>
            <a:spLocks noGrp="1"/>
          </p:cNvSpPr>
          <p:nvPr>
            <p:ph type="pic" sz="quarter" idx="10"/>
          </p:nvPr>
        </p:nvSpPr>
        <p:spPr>
          <a:xfrm>
            <a:off x="0" y="4735513"/>
            <a:ext cx="24379238" cy="8980487"/>
          </a:xfrm>
          <a:prstGeom prst="rect">
            <a:avLst/>
          </a:prstGeom>
        </p:spPr>
        <p:txBody>
          <a:bodyPr/>
          <a:lstStyle/>
          <a:p>
            <a:endParaRPr lang="en-US"/>
          </a:p>
        </p:txBody>
      </p:sp>
      <p:sp>
        <p:nvSpPr>
          <p:cNvPr id="12" name="Text Placeholder 11">
            <a:extLst>
              <a:ext uri="{FF2B5EF4-FFF2-40B4-BE49-F238E27FC236}">
                <a16:creationId xmlns:a16="http://schemas.microsoft.com/office/drawing/2014/main" id="{B488CE1E-DA3A-B044-9F28-BAD20AC5A1C0}"/>
              </a:ext>
            </a:extLst>
          </p:cNvPr>
          <p:cNvSpPr>
            <a:spLocks noGrp="1"/>
          </p:cNvSpPr>
          <p:nvPr>
            <p:ph type="body" sz="quarter" idx="11"/>
          </p:nvPr>
        </p:nvSpPr>
        <p:spPr>
          <a:xfrm>
            <a:off x="792291" y="1838249"/>
            <a:ext cx="11164887" cy="1716087"/>
          </a:xfrm>
          <a:prstGeom prst="rect">
            <a:avLst/>
          </a:prstGeom>
        </p:spPr>
        <p:txBody>
          <a:bodyPr/>
          <a:lstStyle>
            <a:lvl1pPr marL="0" indent="0">
              <a:buNone/>
              <a:defRPr sz="6000" b="1" i="0" baseline="0"/>
            </a:lvl1pPr>
          </a:lstStyle>
          <a:p>
            <a:pPr lvl="0"/>
            <a:r>
              <a:rPr lang="en-US"/>
              <a:t>Click to edit Master text styles</a:t>
            </a:r>
          </a:p>
        </p:txBody>
      </p:sp>
      <p:sp>
        <p:nvSpPr>
          <p:cNvPr id="14" name="Text Placeholder 13">
            <a:extLst>
              <a:ext uri="{FF2B5EF4-FFF2-40B4-BE49-F238E27FC236}">
                <a16:creationId xmlns:a16="http://schemas.microsoft.com/office/drawing/2014/main" id="{F40BB420-03CC-4B4A-8F0B-9E4E1045A5E5}"/>
              </a:ext>
            </a:extLst>
          </p:cNvPr>
          <p:cNvSpPr>
            <a:spLocks noGrp="1"/>
          </p:cNvSpPr>
          <p:nvPr>
            <p:ph type="body" sz="quarter" idx="12"/>
          </p:nvPr>
        </p:nvSpPr>
        <p:spPr>
          <a:xfrm>
            <a:off x="1743154" y="8604062"/>
            <a:ext cx="2831531" cy="1276350"/>
          </a:xfrm>
          <a:prstGeom prst="rect">
            <a:avLst/>
          </a:prstGeom>
        </p:spPr>
        <p:txBody>
          <a:bodyPr/>
          <a:lstStyle>
            <a:lvl1pPr marL="0" indent="0">
              <a:buNone/>
              <a:defRPr sz="9000" b="1" i="0" baseline="0">
                <a:solidFill>
                  <a:srgbClr val="411BAB"/>
                </a:solidFill>
              </a:defRPr>
            </a:lvl1pPr>
          </a:lstStyle>
          <a:p>
            <a:pPr lvl="0"/>
            <a:r>
              <a:rPr lang="en-US"/>
              <a:t>Click</a:t>
            </a:r>
          </a:p>
        </p:txBody>
      </p:sp>
      <p:sp>
        <p:nvSpPr>
          <p:cNvPr id="16" name="Text Placeholder 15">
            <a:extLst>
              <a:ext uri="{FF2B5EF4-FFF2-40B4-BE49-F238E27FC236}">
                <a16:creationId xmlns:a16="http://schemas.microsoft.com/office/drawing/2014/main" id="{7D9004E7-0B77-004F-AF55-F8DE6F506A5F}"/>
              </a:ext>
            </a:extLst>
          </p:cNvPr>
          <p:cNvSpPr>
            <a:spLocks noGrp="1"/>
          </p:cNvSpPr>
          <p:nvPr>
            <p:ph type="body" sz="quarter" idx="13"/>
          </p:nvPr>
        </p:nvSpPr>
        <p:spPr>
          <a:xfrm>
            <a:off x="1682383" y="9933318"/>
            <a:ext cx="3794309" cy="1638300"/>
          </a:xfrm>
          <a:prstGeom prst="rect">
            <a:avLst/>
          </a:prstGeom>
        </p:spPr>
        <p:txBody>
          <a:bodyPr/>
          <a:lstStyle>
            <a:lvl1pPr marL="0" indent="0">
              <a:buNone/>
              <a:defRPr sz="3600" baseline="0"/>
            </a:lvl1pPr>
          </a:lstStyle>
          <a:p>
            <a:pPr lvl="0"/>
            <a:r>
              <a:rPr lang="en-US"/>
              <a:t>Click to edit Master</a:t>
            </a:r>
          </a:p>
        </p:txBody>
      </p:sp>
      <p:sp>
        <p:nvSpPr>
          <p:cNvPr id="17" name="Text Placeholder 13">
            <a:extLst>
              <a:ext uri="{FF2B5EF4-FFF2-40B4-BE49-F238E27FC236}">
                <a16:creationId xmlns:a16="http://schemas.microsoft.com/office/drawing/2014/main" id="{D441A349-2E89-4644-B769-4CB9E819732F}"/>
              </a:ext>
            </a:extLst>
          </p:cNvPr>
          <p:cNvSpPr>
            <a:spLocks noGrp="1"/>
          </p:cNvSpPr>
          <p:nvPr>
            <p:ph type="body" sz="quarter" idx="14"/>
          </p:nvPr>
        </p:nvSpPr>
        <p:spPr>
          <a:xfrm>
            <a:off x="9526186" y="8604062"/>
            <a:ext cx="2831531" cy="1276350"/>
          </a:xfrm>
          <a:prstGeom prst="rect">
            <a:avLst/>
          </a:prstGeom>
        </p:spPr>
        <p:txBody>
          <a:bodyPr/>
          <a:lstStyle>
            <a:lvl1pPr marL="0" indent="0">
              <a:buNone/>
              <a:defRPr sz="9000" b="1" i="0" baseline="0">
                <a:solidFill>
                  <a:srgbClr val="411BAB"/>
                </a:solidFill>
              </a:defRPr>
            </a:lvl1pPr>
          </a:lstStyle>
          <a:p>
            <a:pPr lvl="0"/>
            <a:r>
              <a:rPr lang="en-US"/>
              <a:t>Click</a:t>
            </a:r>
          </a:p>
        </p:txBody>
      </p:sp>
      <p:sp>
        <p:nvSpPr>
          <p:cNvPr id="18" name="Text Placeholder 15">
            <a:extLst>
              <a:ext uri="{FF2B5EF4-FFF2-40B4-BE49-F238E27FC236}">
                <a16:creationId xmlns:a16="http://schemas.microsoft.com/office/drawing/2014/main" id="{67E25A04-851F-944F-A1BC-14547E1BB078}"/>
              </a:ext>
            </a:extLst>
          </p:cNvPr>
          <p:cNvSpPr>
            <a:spLocks noGrp="1"/>
          </p:cNvSpPr>
          <p:nvPr>
            <p:ph type="body" sz="quarter" idx="15"/>
          </p:nvPr>
        </p:nvSpPr>
        <p:spPr>
          <a:xfrm>
            <a:off x="9465415" y="9933318"/>
            <a:ext cx="3794309" cy="1638300"/>
          </a:xfrm>
          <a:prstGeom prst="rect">
            <a:avLst/>
          </a:prstGeom>
        </p:spPr>
        <p:txBody>
          <a:bodyPr/>
          <a:lstStyle>
            <a:lvl1pPr marL="0" indent="0">
              <a:buNone/>
              <a:defRPr sz="3600" baseline="0"/>
            </a:lvl1pPr>
          </a:lstStyle>
          <a:p>
            <a:pPr lvl="0"/>
            <a:r>
              <a:rPr lang="en-US"/>
              <a:t>Click to edit Master</a:t>
            </a:r>
          </a:p>
        </p:txBody>
      </p:sp>
      <p:sp>
        <p:nvSpPr>
          <p:cNvPr id="20" name="Text Placeholder 13">
            <a:extLst>
              <a:ext uri="{FF2B5EF4-FFF2-40B4-BE49-F238E27FC236}">
                <a16:creationId xmlns:a16="http://schemas.microsoft.com/office/drawing/2014/main" id="{ED73F92D-2C60-C34D-930F-63188A3F1152}"/>
              </a:ext>
            </a:extLst>
          </p:cNvPr>
          <p:cNvSpPr>
            <a:spLocks noGrp="1"/>
          </p:cNvSpPr>
          <p:nvPr>
            <p:ph type="body" sz="quarter" idx="16"/>
          </p:nvPr>
        </p:nvSpPr>
        <p:spPr>
          <a:xfrm>
            <a:off x="17691991" y="8604062"/>
            <a:ext cx="2831531" cy="1276350"/>
          </a:xfrm>
          <a:prstGeom prst="rect">
            <a:avLst/>
          </a:prstGeom>
        </p:spPr>
        <p:txBody>
          <a:bodyPr/>
          <a:lstStyle>
            <a:lvl1pPr marL="0" indent="0">
              <a:buNone/>
              <a:defRPr sz="9000" b="1" i="0" baseline="0">
                <a:solidFill>
                  <a:srgbClr val="411BAB"/>
                </a:solidFill>
              </a:defRPr>
            </a:lvl1pPr>
          </a:lstStyle>
          <a:p>
            <a:pPr lvl="0"/>
            <a:r>
              <a:rPr lang="en-US"/>
              <a:t>Click</a:t>
            </a:r>
          </a:p>
        </p:txBody>
      </p:sp>
      <p:sp>
        <p:nvSpPr>
          <p:cNvPr id="21" name="Text Placeholder 15">
            <a:extLst>
              <a:ext uri="{FF2B5EF4-FFF2-40B4-BE49-F238E27FC236}">
                <a16:creationId xmlns:a16="http://schemas.microsoft.com/office/drawing/2014/main" id="{87CC07C9-7930-594A-AF94-CB610062B587}"/>
              </a:ext>
            </a:extLst>
          </p:cNvPr>
          <p:cNvSpPr>
            <a:spLocks noGrp="1"/>
          </p:cNvSpPr>
          <p:nvPr>
            <p:ph type="body" sz="quarter" idx="17"/>
          </p:nvPr>
        </p:nvSpPr>
        <p:spPr>
          <a:xfrm>
            <a:off x="17631220" y="9933318"/>
            <a:ext cx="3794309" cy="1638300"/>
          </a:xfrm>
          <a:prstGeom prst="rect">
            <a:avLst/>
          </a:prstGeom>
        </p:spPr>
        <p:txBody>
          <a:bodyPr/>
          <a:lstStyle>
            <a:lvl1pPr marL="0" indent="0">
              <a:buNone/>
              <a:defRPr sz="3600" baseline="0"/>
            </a:lvl1pPr>
          </a:lstStyle>
          <a:p>
            <a:pPr lvl="0"/>
            <a:r>
              <a:rPr lang="en-US"/>
              <a:t>Click to edit Master</a:t>
            </a:r>
          </a:p>
        </p:txBody>
      </p:sp>
    </p:spTree>
    <p:extLst>
      <p:ext uri="{BB962C8B-B14F-4D97-AF65-F5344CB8AC3E}">
        <p14:creationId xmlns:p14="http://schemas.microsoft.com/office/powerpoint/2010/main" val="2482395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middle_pic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4F8E04C-EA7A-B945-825E-D8F152637D84}"/>
              </a:ext>
            </a:extLst>
          </p:cNvPr>
          <p:cNvSpPr>
            <a:spLocks noGrp="1"/>
          </p:cNvSpPr>
          <p:nvPr>
            <p:ph type="pic" sz="quarter" idx="10"/>
          </p:nvPr>
        </p:nvSpPr>
        <p:spPr>
          <a:xfrm>
            <a:off x="8066088" y="0"/>
            <a:ext cx="8262937" cy="13716000"/>
          </a:xfrm>
          <a:prstGeom prst="rect">
            <a:avLst/>
          </a:prstGeom>
        </p:spPr>
        <p:txBody>
          <a:bodyPr/>
          <a:lstStyle/>
          <a:p>
            <a:endParaRPr lang="en-US"/>
          </a:p>
        </p:txBody>
      </p:sp>
      <p:sp>
        <p:nvSpPr>
          <p:cNvPr id="5" name="Text Placeholder 11">
            <a:extLst>
              <a:ext uri="{FF2B5EF4-FFF2-40B4-BE49-F238E27FC236}">
                <a16:creationId xmlns:a16="http://schemas.microsoft.com/office/drawing/2014/main" id="{67557379-4BE3-6240-AB44-D017E6BB6192}"/>
              </a:ext>
            </a:extLst>
          </p:cNvPr>
          <p:cNvSpPr>
            <a:spLocks noGrp="1"/>
          </p:cNvSpPr>
          <p:nvPr>
            <p:ph type="body" sz="quarter" idx="12" hasCustomPrompt="1"/>
          </p:nvPr>
        </p:nvSpPr>
        <p:spPr>
          <a:xfrm>
            <a:off x="952835" y="2888482"/>
            <a:ext cx="6624509" cy="2396605"/>
          </a:xfrm>
          <a:prstGeom prst="rect">
            <a:avLst/>
          </a:prstGeom>
        </p:spPr>
        <p:txBody>
          <a:bodyPr/>
          <a:lstStyle>
            <a:lvl1pPr marL="0" indent="0">
              <a:buNone/>
              <a:defRPr sz="3600" b="0" i="0" baseline="0">
                <a:solidFill>
                  <a:srgbClr val="2D2F3A"/>
                </a:solidFill>
              </a:defRPr>
            </a:lvl1pPr>
          </a:lstStyle>
          <a:p>
            <a:pPr lvl="0"/>
            <a:r>
              <a:rPr lang="en-US"/>
              <a:t>Lorem ipsum dolor sit </a:t>
            </a:r>
            <a:r>
              <a:rPr lang="en-US" err="1"/>
              <a:t>amet</a:t>
            </a:r>
            <a:r>
              <a:rPr lang="en-US"/>
              <a:t>,</a:t>
            </a:r>
          </a:p>
          <a:p>
            <a:pPr lvl="0"/>
            <a:r>
              <a:rPr lang="en-US" err="1"/>
              <a:t>Consectur</a:t>
            </a:r>
            <a:r>
              <a:rPr lang="en-US"/>
              <a:t> </a:t>
            </a:r>
            <a:r>
              <a:rPr lang="en-US" err="1"/>
              <a:t>adipiscing</a:t>
            </a:r>
            <a:r>
              <a:rPr lang="en-US"/>
              <a:t> </a:t>
            </a:r>
            <a:r>
              <a:rPr lang="en-US" err="1"/>
              <a:t>elit</a:t>
            </a:r>
            <a:endParaRPr lang="en-US"/>
          </a:p>
        </p:txBody>
      </p:sp>
      <p:sp>
        <p:nvSpPr>
          <p:cNvPr id="6" name="Text Placeholder 11">
            <a:extLst>
              <a:ext uri="{FF2B5EF4-FFF2-40B4-BE49-F238E27FC236}">
                <a16:creationId xmlns:a16="http://schemas.microsoft.com/office/drawing/2014/main" id="{CB9F321E-7EF4-1B40-BD1F-CC1C46418D9B}"/>
              </a:ext>
            </a:extLst>
          </p:cNvPr>
          <p:cNvSpPr>
            <a:spLocks noGrp="1"/>
          </p:cNvSpPr>
          <p:nvPr>
            <p:ph type="body" sz="quarter" idx="13" hasCustomPrompt="1"/>
          </p:nvPr>
        </p:nvSpPr>
        <p:spPr>
          <a:xfrm>
            <a:off x="952835" y="2140298"/>
            <a:ext cx="6624509" cy="776689"/>
          </a:xfrm>
          <a:prstGeom prst="rect">
            <a:avLst/>
          </a:prstGeom>
        </p:spPr>
        <p:txBody>
          <a:bodyPr/>
          <a:lstStyle>
            <a:lvl1pPr marL="0" indent="0">
              <a:buNone/>
              <a:defRPr sz="3600" b="1" i="0" baseline="0">
                <a:solidFill>
                  <a:srgbClr val="2D2F3A"/>
                </a:solidFill>
              </a:defRPr>
            </a:lvl1pPr>
          </a:lstStyle>
          <a:p>
            <a:pPr lvl="0"/>
            <a:r>
              <a:rPr lang="en-US"/>
              <a:t>Lorem Ipsum</a:t>
            </a:r>
          </a:p>
        </p:txBody>
      </p:sp>
      <p:sp>
        <p:nvSpPr>
          <p:cNvPr id="7" name="Text Placeholder 11">
            <a:extLst>
              <a:ext uri="{FF2B5EF4-FFF2-40B4-BE49-F238E27FC236}">
                <a16:creationId xmlns:a16="http://schemas.microsoft.com/office/drawing/2014/main" id="{34C66998-CF80-B142-938C-CCD24F99754A}"/>
              </a:ext>
            </a:extLst>
          </p:cNvPr>
          <p:cNvSpPr>
            <a:spLocks noGrp="1"/>
          </p:cNvSpPr>
          <p:nvPr>
            <p:ph type="body" sz="quarter" idx="14" hasCustomPrompt="1"/>
          </p:nvPr>
        </p:nvSpPr>
        <p:spPr>
          <a:xfrm>
            <a:off x="17107235" y="9441682"/>
            <a:ext cx="6624509" cy="2396605"/>
          </a:xfrm>
          <a:prstGeom prst="rect">
            <a:avLst/>
          </a:prstGeom>
        </p:spPr>
        <p:txBody>
          <a:bodyPr/>
          <a:lstStyle>
            <a:lvl1pPr marL="0" indent="0">
              <a:buNone/>
              <a:defRPr sz="3600" b="0" i="0" baseline="0">
                <a:solidFill>
                  <a:srgbClr val="2D2F3A"/>
                </a:solidFill>
              </a:defRPr>
            </a:lvl1pPr>
          </a:lstStyle>
          <a:p>
            <a:pPr lvl="0"/>
            <a:r>
              <a:rPr lang="en-US"/>
              <a:t>Lorem ipsum dolor sit </a:t>
            </a:r>
            <a:r>
              <a:rPr lang="en-US" err="1"/>
              <a:t>amet</a:t>
            </a:r>
            <a:r>
              <a:rPr lang="en-US"/>
              <a:t>,</a:t>
            </a:r>
          </a:p>
          <a:p>
            <a:pPr lvl="0"/>
            <a:r>
              <a:rPr lang="en-US" err="1"/>
              <a:t>Consectur</a:t>
            </a:r>
            <a:r>
              <a:rPr lang="en-US"/>
              <a:t> </a:t>
            </a:r>
            <a:r>
              <a:rPr lang="en-US" err="1"/>
              <a:t>adipiscing</a:t>
            </a:r>
            <a:r>
              <a:rPr lang="en-US"/>
              <a:t> </a:t>
            </a:r>
            <a:r>
              <a:rPr lang="en-US" err="1"/>
              <a:t>elit</a:t>
            </a:r>
            <a:endParaRPr lang="en-US"/>
          </a:p>
        </p:txBody>
      </p:sp>
      <p:sp>
        <p:nvSpPr>
          <p:cNvPr id="8" name="Text Placeholder 11">
            <a:extLst>
              <a:ext uri="{FF2B5EF4-FFF2-40B4-BE49-F238E27FC236}">
                <a16:creationId xmlns:a16="http://schemas.microsoft.com/office/drawing/2014/main" id="{237613F6-14EF-0E4E-9B79-AF65785FAC49}"/>
              </a:ext>
            </a:extLst>
          </p:cNvPr>
          <p:cNvSpPr>
            <a:spLocks noGrp="1"/>
          </p:cNvSpPr>
          <p:nvPr>
            <p:ph type="body" sz="quarter" idx="15" hasCustomPrompt="1"/>
          </p:nvPr>
        </p:nvSpPr>
        <p:spPr>
          <a:xfrm>
            <a:off x="17107235" y="8693498"/>
            <a:ext cx="6624509" cy="776689"/>
          </a:xfrm>
          <a:prstGeom prst="rect">
            <a:avLst/>
          </a:prstGeom>
        </p:spPr>
        <p:txBody>
          <a:bodyPr/>
          <a:lstStyle>
            <a:lvl1pPr marL="0" indent="0">
              <a:buNone/>
              <a:defRPr sz="3600" b="1" i="0" baseline="0">
                <a:solidFill>
                  <a:srgbClr val="2D2F3A"/>
                </a:solidFill>
              </a:defRPr>
            </a:lvl1pPr>
          </a:lstStyle>
          <a:p>
            <a:pPr lvl="0"/>
            <a:r>
              <a:rPr lang="en-US"/>
              <a:t>Lorem Ipsum</a:t>
            </a:r>
          </a:p>
        </p:txBody>
      </p:sp>
    </p:spTree>
    <p:extLst>
      <p:ext uri="{BB962C8B-B14F-4D97-AF65-F5344CB8AC3E}">
        <p14:creationId xmlns:p14="http://schemas.microsoft.com/office/powerpoint/2010/main" val="3365350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full_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EDD575E-4163-F34C-B0F7-5AA5664B78F9}"/>
              </a:ext>
            </a:extLst>
          </p:cNvPr>
          <p:cNvSpPr>
            <a:spLocks noGrp="1"/>
          </p:cNvSpPr>
          <p:nvPr>
            <p:ph type="pic" sz="quarter" idx="10"/>
          </p:nvPr>
        </p:nvSpPr>
        <p:spPr>
          <a:xfrm>
            <a:off x="0" y="0"/>
            <a:ext cx="24379238" cy="13716000"/>
          </a:xfrm>
          <a:prstGeom prst="rect">
            <a:avLst/>
          </a:prstGeom>
        </p:spPr>
        <p:txBody>
          <a:bodyPr/>
          <a:lstStyle/>
          <a:p>
            <a:endParaRPr lang="en-US"/>
          </a:p>
        </p:txBody>
      </p:sp>
      <p:sp>
        <p:nvSpPr>
          <p:cNvPr id="5" name="Text Placeholder 13">
            <a:extLst>
              <a:ext uri="{FF2B5EF4-FFF2-40B4-BE49-F238E27FC236}">
                <a16:creationId xmlns:a16="http://schemas.microsoft.com/office/drawing/2014/main" id="{A81356A3-71A5-DA49-B0BD-56D0029F30D3}"/>
              </a:ext>
            </a:extLst>
          </p:cNvPr>
          <p:cNvSpPr>
            <a:spLocks noGrp="1"/>
          </p:cNvSpPr>
          <p:nvPr>
            <p:ph type="body" sz="quarter" idx="12"/>
          </p:nvPr>
        </p:nvSpPr>
        <p:spPr>
          <a:xfrm>
            <a:off x="930381" y="2008360"/>
            <a:ext cx="10575819" cy="3300240"/>
          </a:xfrm>
          <a:prstGeom prst="rect">
            <a:avLst/>
          </a:prstGeom>
        </p:spPr>
        <p:txBody>
          <a:bodyPr/>
          <a:lstStyle>
            <a:lvl1pPr marL="0" indent="0">
              <a:buNone/>
              <a:defRPr sz="9000" b="1" i="0" baseline="0">
                <a:solidFill>
                  <a:schemeClr val="bg1"/>
                </a:solidFill>
              </a:defRPr>
            </a:lvl1pPr>
          </a:lstStyle>
          <a:p>
            <a:pPr lvl="0"/>
            <a:r>
              <a:rPr lang="en-US"/>
              <a:t>Click</a:t>
            </a:r>
          </a:p>
        </p:txBody>
      </p:sp>
      <p:sp>
        <p:nvSpPr>
          <p:cNvPr id="6" name="Text Placeholder 15">
            <a:extLst>
              <a:ext uri="{FF2B5EF4-FFF2-40B4-BE49-F238E27FC236}">
                <a16:creationId xmlns:a16="http://schemas.microsoft.com/office/drawing/2014/main" id="{69EF6027-BD78-274D-B93F-0FAC9234C7BC}"/>
              </a:ext>
            </a:extLst>
          </p:cNvPr>
          <p:cNvSpPr>
            <a:spLocks noGrp="1"/>
          </p:cNvSpPr>
          <p:nvPr>
            <p:ph type="body" sz="quarter" idx="13"/>
          </p:nvPr>
        </p:nvSpPr>
        <p:spPr>
          <a:xfrm>
            <a:off x="930381" y="8188338"/>
            <a:ext cx="8188219" cy="3013062"/>
          </a:xfrm>
          <a:prstGeom prst="rect">
            <a:avLst/>
          </a:prstGeom>
        </p:spPr>
        <p:txBody>
          <a:bodyPr/>
          <a:lstStyle>
            <a:lvl1pPr marL="0" indent="0">
              <a:buNone/>
              <a:defRPr sz="3600" baseline="0">
                <a:solidFill>
                  <a:schemeClr val="bg1"/>
                </a:solidFill>
              </a:defRPr>
            </a:lvl1pPr>
          </a:lstStyle>
          <a:p>
            <a:pPr lvl="0"/>
            <a:r>
              <a:rPr lang="en-US"/>
              <a:t>Click to edit Master</a:t>
            </a:r>
          </a:p>
        </p:txBody>
      </p:sp>
    </p:spTree>
    <p:extLst>
      <p:ext uri="{BB962C8B-B14F-4D97-AF65-F5344CB8AC3E}">
        <p14:creationId xmlns:p14="http://schemas.microsoft.com/office/powerpoint/2010/main" val="3758586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full_image_purple_bac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5706304-5F12-C947-82FE-03452BF1F9E9}"/>
              </a:ext>
            </a:extLst>
          </p:cNvPr>
          <p:cNvSpPr>
            <a:spLocks noGrp="1"/>
          </p:cNvSpPr>
          <p:nvPr>
            <p:ph type="pic" sz="quarter" idx="14"/>
          </p:nvPr>
        </p:nvSpPr>
        <p:spPr>
          <a:xfrm>
            <a:off x="0" y="0"/>
            <a:ext cx="24379238" cy="13716000"/>
          </a:xfrm>
          <a:prstGeom prst="rect">
            <a:avLst/>
          </a:prstGeom>
        </p:spPr>
        <p:txBody>
          <a:bodyPr/>
          <a:lstStyle/>
          <a:p>
            <a:endParaRPr lang="en-US"/>
          </a:p>
        </p:txBody>
      </p:sp>
      <p:sp>
        <p:nvSpPr>
          <p:cNvPr id="3" name="Text Placeholder 11">
            <a:extLst>
              <a:ext uri="{FF2B5EF4-FFF2-40B4-BE49-F238E27FC236}">
                <a16:creationId xmlns:a16="http://schemas.microsoft.com/office/drawing/2014/main" id="{F2EB0CE3-F4FA-8C48-8B8A-459A678982E1}"/>
              </a:ext>
            </a:extLst>
          </p:cNvPr>
          <p:cNvSpPr>
            <a:spLocks noGrp="1"/>
          </p:cNvSpPr>
          <p:nvPr>
            <p:ph type="body" sz="quarter" idx="11"/>
          </p:nvPr>
        </p:nvSpPr>
        <p:spPr>
          <a:xfrm>
            <a:off x="792291" y="1838249"/>
            <a:ext cx="11164887" cy="1716087"/>
          </a:xfrm>
          <a:prstGeom prst="rect">
            <a:avLst/>
          </a:prstGeom>
        </p:spPr>
        <p:txBody>
          <a:bodyPr/>
          <a:lstStyle>
            <a:lvl1pPr marL="0" indent="0">
              <a:buNone/>
              <a:defRPr sz="6000" b="1" i="0" baseline="0">
                <a:solidFill>
                  <a:schemeClr val="bg1"/>
                </a:solidFill>
              </a:defRPr>
            </a:lvl1pPr>
          </a:lstStyle>
          <a:p>
            <a:pPr lvl="0"/>
            <a:r>
              <a:rPr lang="en-US"/>
              <a:t>Click to edit Master text styles</a:t>
            </a:r>
          </a:p>
        </p:txBody>
      </p:sp>
      <p:sp>
        <p:nvSpPr>
          <p:cNvPr id="7" name="Text Placeholder 11">
            <a:extLst>
              <a:ext uri="{FF2B5EF4-FFF2-40B4-BE49-F238E27FC236}">
                <a16:creationId xmlns:a16="http://schemas.microsoft.com/office/drawing/2014/main" id="{B600BCF8-11A3-7C48-8A62-0DA1CDD3703E}"/>
              </a:ext>
            </a:extLst>
          </p:cNvPr>
          <p:cNvSpPr>
            <a:spLocks noGrp="1"/>
          </p:cNvSpPr>
          <p:nvPr>
            <p:ph type="body" sz="quarter" idx="13" hasCustomPrompt="1"/>
          </p:nvPr>
        </p:nvSpPr>
        <p:spPr>
          <a:xfrm>
            <a:off x="792291" y="8125640"/>
            <a:ext cx="10231309" cy="4980760"/>
          </a:xfrm>
          <a:prstGeom prst="rect">
            <a:avLst/>
          </a:prstGeom>
        </p:spPr>
        <p:txBody>
          <a:bodyPr/>
          <a:lstStyle>
            <a:lvl1pPr marL="571500" indent="-571500" algn="l">
              <a:lnSpc>
                <a:spcPct val="150000"/>
              </a:lnSpc>
              <a:buClr>
                <a:schemeClr val="tx1">
                  <a:lumMod val="65000"/>
                  <a:lumOff val="35000"/>
                </a:schemeClr>
              </a:buClr>
              <a:buBlip>
                <a:blip r:embed="rId2"/>
              </a:buBlip>
              <a:defRPr sz="3600" b="0" i="0" baseline="0">
                <a:solidFill>
                  <a:schemeClr val="bg1"/>
                </a:solidFill>
              </a:defRPr>
            </a:lvl1pPr>
          </a:lstStyle>
          <a:p>
            <a:pPr marL="571500" indent="-571500" algn="l">
              <a:lnSpc>
                <a:spcPct val="150000"/>
              </a:lnSpc>
              <a:buClr>
                <a:schemeClr val="tx1">
                  <a:lumMod val="65000"/>
                  <a:lumOff val="35000"/>
                </a:schemeClr>
              </a:buClr>
              <a:buBlip>
                <a:blip r:embed="rId2"/>
              </a:buBlip>
            </a:pPr>
            <a:r>
              <a:rPr lang="en-US" sz="3600">
                <a:solidFill>
                  <a:srgbClr val="2D2F3B"/>
                </a:solidFill>
                <a:latin typeface="Calibri" panose="020F0502020204030204" pitchFamily="34" charset="0"/>
                <a:ea typeface="Roboto Light" panose="02000000000000000000" pitchFamily="2" charset="0"/>
                <a:cs typeface="Calibri" panose="020F0502020204030204" pitchFamily="34" charset="0"/>
              </a:rPr>
              <a:t>Copy here</a:t>
            </a:r>
          </a:p>
          <a:p>
            <a:pPr marL="571500" indent="-571500" algn="l">
              <a:lnSpc>
                <a:spcPct val="150000"/>
              </a:lnSpc>
              <a:buClr>
                <a:schemeClr val="tx1">
                  <a:lumMod val="65000"/>
                  <a:lumOff val="35000"/>
                </a:schemeClr>
              </a:buClr>
              <a:buBlip>
                <a:blip r:embed="rId2"/>
              </a:buBlip>
            </a:pPr>
            <a:r>
              <a:rPr lang="en-US" sz="3600">
                <a:solidFill>
                  <a:srgbClr val="2D2F3B"/>
                </a:solidFill>
                <a:latin typeface="Calibri" panose="020F0502020204030204" pitchFamily="34" charset="0"/>
                <a:ea typeface="Roboto Light" panose="02000000000000000000" pitchFamily="2" charset="0"/>
                <a:cs typeface="Calibri" panose="020F0502020204030204" pitchFamily="34" charset="0"/>
              </a:rPr>
              <a:t>Copy here</a:t>
            </a:r>
          </a:p>
          <a:p>
            <a:pPr marL="571500" indent="-571500" algn="l">
              <a:lnSpc>
                <a:spcPct val="150000"/>
              </a:lnSpc>
              <a:buClr>
                <a:schemeClr val="tx1">
                  <a:lumMod val="65000"/>
                  <a:lumOff val="35000"/>
                </a:schemeClr>
              </a:buClr>
              <a:buBlip>
                <a:blip r:embed="rId2"/>
              </a:buBlip>
            </a:pPr>
            <a:r>
              <a:rPr lang="en-US" sz="3600">
                <a:solidFill>
                  <a:srgbClr val="2D2F3B"/>
                </a:solidFill>
                <a:latin typeface="Calibri" panose="020F0502020204030204" pitchFamily="34" charset="0"/>
                <a:ea typeface="Roboto Light" panose="02000000000000000000" pitchFamily="2" charset="0"/>
                <a:cs typeface="Calibri" panose="020F0502020204030204" pitchFamily="34" charset="0"/>
              </a:rPr>
              <a:t>Copy here</a:t>
            </a:r>
          </a:p>
        </p:txBody>
      </p:sp>
    </p:spTree>
    <p:extLst>
      <p:ext uri="{BB962C8B-B14F-4D97-AF65-F5344CB8AC3E}">
        <p14:creationId xmlns:p14="http://schemas.microsoft.com/office/powerpoint/2010/main" val="520416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icons+bottom_pic">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53B63AA-D4DC-2546-959D-0DF72A791C95}"/>
              </a:ext>
            </a:extLst>
          </p:cNvPr>
          <p:cNvSpPr>
            <a:spLocks noGrp="1"/>
          </p:cNvSpPr>
          <p:nvPr>
            <p:ph type="pic" sz="quarter" idx="10"/>
          </p:nvPr>
        </p:nvSpPr>
        <p:spPr>
          <a:xfrm>
            <a:off x="0" y="6073775"/>
            <a:ext cx="24379238" cy="7642225"/>
          </a:xfrm>
          <a:prstGeom prst="rect">
            <a:avLst/>
          </a:prstGeom>
        </p:spPr>
        <p:txBody>
          <a:bodyPr/>
          <a:lstStyle/>
          <a:p>
            <a:endParaRPr lang="en-US"/>
          </a:p>
        </p:txBody>
      </p:sp>
      <p:sp>
        <p:nvSpPr>
          <p:cNvPr id="6" name="Text Placeholder 11">
            <a:extLst>
              <a:ext uri="{FF2B5EF4-FFF2-40B4-BE49-F238E27FC236}">
                <a16:creationId xmlns:a16="http://schemas.microsoft.com/office/drawing/2014/main" id="{B422272B-954A-8E4A-A4A3-C169660D2587}"/>
              </a:ext>
            </a:extLst>
          </p:cNvPr>
          <p:cNvSpPr>
            <a:spLocks noGrp="1"/>
          </p:cNvSpPr>
          <p:nvPr>
            <p:ph type="body" sz="quarter" idx="12" hasCustomPrompt="1"/>
          </p:nvPr>
        </p:nvSpPr>
        <p:spPr>
          <a:xfrm>
            <a:off x="1437233" y="2716974"/>
            <a:ext cx="5585271" cy="2396605"/>
          </a:xfrm>
          <a:prstGeom prst="rect">
            <a:avLst/>
          </a:prstGeom>
        </p:spPr>
        <p:txBody>
          <a:bodyPr/>
          <a:lstStyle>
            <a:lvl1pPr marL="0" indent="0">
              <a:buNone/>
              <a:defRPr sz="3600" b="0" i="0" baseline="0">
                <a:solidFill>
                  <a:schemeClr val="bg1"/>
                </a:solidFill>
              </a:defRPr>
            </a:lvl1pPr>
          </a:lstStyle>
          <a:p>
            <a:pPr lvl="0"/>
            <a:r>
              <a:rPr lang="en-US"/>
              <a:t>Lorem ipsum dolor sit </a:t>
            </a:r>
            <a:r>
              <a:rPr lang="en-US" err="1"/>
              <a:t>amet</a:t>
            </a:r>
            <a:r>
              <a:rPr lang="en-US"/>
              <a:t>,</a:t>
            </a:r>
          </a:p>
          <a:p>
            <a:pPr lvl="0"/>
            <a:r>
              <a:rPr lang="en-US" err="1"/>
              <a:t>Consectur</a:t>
            </a:r>
            <a:r>
              <a:rPr lang="en-US"/>
              <a:t> </a:t>
            </a:r>
            <a:r>
              <a:rPr lang="en-US" err="1"/>
              <a:t>adipiscing</a:t>
            </a:r>
            <a:r>
              <a:rPr lang="en-US"/>
              <a:t> </a:t>
            </a:r>
            <a:r>
              <a:rPr lang="en-US" err="1"/>
              <a:t>elit</a:t>
            </a:r>
            <a:endParaRPr lang="en-US"/>
          </a:p>
        </p:txBody>
      </p:sp>
      <p:sp>
        <p:nvSpPr>
          <p:cNvPr id="7" name="Text Placeholder 11">
            <a:extLst>
              <a:ext uri="{FF2B5EF4-FFF2-40B4-BE49-F238E27FC236}">
                <a16:creationId xmlns:a16="http://schemas.microsoft.com/office/drawing/2014/main" id="{D59E782B-CD8E-A44E-BCC7-BD7239EB4B6D}"/>
              </a:ext>
            </a:extLst>
          </p:cNvPr>
          <p:cNvSpPr>
            <a:spLocks noGrp="1"/>
          </p:cNvSpPr>
          <p:nvPr>
            <p:ph type="body" sz="quarter" idx="13" hasCustomPrompt="1"/>
          </p:nvPr>
        </p:nvSpPr>
        <p:spPr>
          <a:xfrm>
            <a:off x="1437233" y="1968790"/>
            <a:ext cx="5585271" cy="776689"/>
          </a:xfrm>
          <a:prstGeom prst="rect">
            <a:avLst/>
          </a:prstGeom>
        </p:spPr>
        <p:txBody>
          <a:bodyPr/>
          <a:lstStyle>
            <a:lvl1pPr marL="0" indent="0">
              <a:buNone/>
              <a:defRPr sz="3600" b="1" i="0" baseline="0">
                <a:solidFill>
                  <a:schemeClr val="bg1"/>
                </a:solidFill>
              </a:defRPr>
            </a:lvl1pPr>
          </a:lstStyle>
          <a:p>
            <a:pPr lvl="0"/>
            <a:r>
              <a:rPr lang="en-US"/>
              <a:t>Lorem Ipsum</a:t>
            </a:r>
          </a:p>
        </p:txBody>
      </p:sp>
      <p:sp>
        <p:nvSpPr>
          <p:cNvPr id="8" name="Text Placeholder 11">
            <a:extLst>
              <a:ext uri="{FF2B5EF4-FFF2-40B4-BE49-F238E27FC236}">
                <a16:creationId xmlns:a16="http://schemas.microsoft.com/office/drawing/2014/main" id="{FB8CA836-F156-194B-8B3C-8650583D2F07}"/>
              </a:ext>
            </a:extLst>
          </p:cNvPr>
          <p:cNvSpPr>
            <a:spLocks noGrp="1"/>
          </p:cNvSpPr>
          <p:nvPr>
            <p:ph type="body" sz="quarter" idx="14" hasCustomPrompt="1"/>
          </p:nvPr>
        </p:nvSpPr>
        <p:spPr>
          <a:xfrm>
            <a:off x="18062128" y="2716974"/>
            <a:ext cx="5585271" cy="2396605"/>
          </a:xfrm>
          <a:prstGeom prst="rect">
            <a:avLst/>
          </a:prstGeom>
        </p:spPr>
        <p:txBody>
          <a:bodyPr/>
          <a:lstStyle>
            <a:lvl1pPr marL="0" indent="0">
              <a:buNone/>
              <a:defRPr sz="3600" b="0" i="0" baseline="0">
                <a:solidFill>
                  <a:schemeClr val="bg1"/>
                </a:solidFill>
              </a:defRPr>
            </a:lvl1pPr>
          </a:lstStyle>
          <a:p>
            <a:pPr lvl="0"/>
            <a:r>
              <a:rPr lang="en-US"/>
              <a:t>Lorem ipsum dolor sit </a:t>
            </a:r>
            <a:r>
              <a:rPr lang="en-US" err="1"/>
              <a:t>amet</a:t>
            </a:r>
            <a:r>
              <a:rPr lang="en-US"/>
              <a:t>,</a:t>
            </a:r>
          </a:p>
          <a:p>
            <a:pPr lvl="0"/>
            <a:r>
              <a:rPr lang="en-US" err="1"/>
              <a:t>Consectur</a:t>
            </a:r>
            <a:r>
              <a:rPr lang="en-US"/>
              <a:t> </a:t>
            </a:r>
            <a:r>
              <a:rPr lang="en-US" err="1"/>
              <a:t>adipiscing</a:t>
            </a:r>
            <a:r>
              <a:rPr lang="en-US"/>
              <a:t> </a:t>
            </a:r>
            <a:r>
              <a:rPr lang="en-US" err="1"/>
              <a:t>elit</a:t>
            </a:r>
            <a:endParaRPr lang="en-US"/>
          </a:p>
        </p:txBody>
      </p:sp>
      <p:sp>
        <p:nvSpPr>
          <p:cNvPr id="10" name="Text Placeholder 11">
            <a:extLst>
              <a:ext uri="{FF2B5EF4-FFF2-40B4-BE49-F238E27FC236}">
                <a16:creationId xmlns:a16="http://schemas.microsoft.com/office/drawing/2014/main" id="{C5363738-C587-D94F-8BE0-A25B5D40E310}"/>
              </a:ext>
            </a:extLst>
          </p:cNvPr>
          <p:cNvSpPr>
            <a:spLocks noGrp="1"/>
          </p:cNvSpPr>
          <p:nvPr>
            <p:ph type="body" sz="quarter" idx="15" hasCustomPrompt="1"/>
          </p:nvPr>
        </p:nvSpPr>
        <p:spPr>
          <a:xfrm>
            <a:off x="18062128" y="1968790"/>
            <a:ext cx="5585271" cy="776689"/>
          </a:xfrm>
          <a:prstGeom prst="rect">
            <a:avLst/>
          </a:prstGeom>
        </p:spPr>
        <p:txBody>
          <a:bodyPr/>
          <a:lstStyle>
            <a:lvl1pPr marL="0" indent="0">
              <a:buNone/>
              <a:defRPr sz="3600" b="1" i="0" baseline="0">
                <a:solidFill>
                  <a:schemeClr val="bg1"/>
                </a:solidFill>
              </a:defRPr>
            </a:lvl1pPr>
          </a:lstStyle>
          <a:p>
            <a:pPr lvl="0"/>
            <a:r>
              <a:rPr lang="en-US"/>
              <a:t>Lorem Ipsum</a:t>
            </a:r>
          </a:p>
        </p:txBody>
      </p:sp>
      <p:sp>
        <p:nvSpPr>
          <p:cNvPr id="11" name="Text Placeholder 11">
            <a:extLst>
              <a:ext uri="{FF2B5EF4-FFF2-40B4-BE49-F238E27FC236}">
                <a16:creationId xmlns:a16="http://schemas.microsoft.com/office/drawing/2014/main" id="{DA588858-26C1-2942-82DD-DC2E0B0ECAD4}"/>
              </a:ext>
            </a:extLst>
          </p:cNvPr>
          <p:cNvSpPr>
            <a:spLocks noGrp="1"/>
          </p:cNvSpPr>
          <p:nvPr>
            <p:ph type="body" sz="quarter" idx="16" hasCustomPrompt="1"/>
          </p:nvPr>
        </p:nvSpPr>
        <p:spPr>
          <a:xfrm>
            <a:off x="9603928" y="2716974"/>
            <a:ext cx="5585271" cy="2396605"/>
          </a:xfrm>
          <a:prstGeom prst="rect">
            <a:avLst/>
          </a:prstGeom>
        </p:spPr>
        <p:txBody>
          <a:bodyPr/>
          <a:lstStyle>
            <a:lvl1pPr marL="0" indent="0">
              <a:buNone/>
              <a:defRPr sz="3600" b="0" i="0" baseline="0">
                <a:solidFill>
                  <a:schemeClr val="bg1"/>
                </a:solidFill>
              </a:defRPr>
            </a:lvl1pPr>
          </a:lstStyle>
          <a:p>
            <a:pPr lvl="0"/>
            <a:r>
              <a:rPr lang="en-US"/>
              <a:t>Lorem ipsum dolor sit </a:t>
            </a:r>
            <a:r>
              <a:rPr lang="en-US" err="1"/>
              <a:t>amet</a:t>
            </a:r>
            <a:r>
              <a:rPr lang="en-US"/>
              <a:t>,</a:t>
            </a:r>
          </a:p>
          <a:p>
            <a:pPr lvl="0"/>
            <a:r>
              <a:rPr lang="en-US" err="1"/>
              <a:t>Consectur</a:t>
            </a:r>
            <a:r>
              <a:rPr lang="en-US"/>
              <a:t> </a:t>
            </a:r>
            <a:r>
              <a:rPr lang="en-US" err="1"/>
              <a:t>adipiscing</a:t>
            </a:r>
            <a:r>
              <a:rPr lang="en-US"/>
              <a:t> </a:t>
            </a:r>
            <a:r>
              <a:rPr lang="en-US" err="1"/>
              <a:t>elit</a:t>
            </a:r>
            <a:endParaRPr lang="en-US"/>
          </a:p>
        </p:txBody>
      </p:sp>
      <p:sp>
        <p:nvSpPr>
          <p:cNvPr id="12" name="Text Placeholder 11">
            <a:extLst>
              <a:ext uri="{FF2B5EF4-FFF2-40B4-BE49-F238E27FC236}">
                <a16:creationId xmlns:a16="http://schemas.microsoft.com/office/drawing/2014/main" id="{D0C5A431-352E-9A40-AB42-D24579958B01}"/>
              </a:ext>
            </a:extLst>
          </p:cNvPr>
          <p:cNvSpPr>
            <a:spLocks noGrp="1"/>
          </p:cNvSpPr>
          <p:nvPr>
            <p:ph type="body" sz="quarter" idx="17" hasCustomPrompt="1"/>
          </p:nvPr>
        </p:nvSpPr>
        <p:spPr>
          <a:xfrm>
            <a:off x="9603928" y="1968790"/>
            <a:ext cx="5585271" cy="776689"/>
          </a:xfrm>
          <a:prstGeom prst="rect">
            <a:avLst/>
          </a:prstGeom>
        </p:spPr>
        <p:txBody>
          <a:bodyPr/>
          <a:lstStyle>
            <a:lvl1pPr marL="0" indent="0">
              <a:buNone/>
              <a:defRPr sz="3600" b="1" i="0" baseline="0">
                <a:solidFill>
                  <a:schemeClr val="bg1"/>
                </a:solidFill>
              </a:defRPr>
            </a:lvl1pPr>
          </a:lstStyle>
          <a:p>
            <a:pPr lvl="0"/>
            <a:r>
              <a:rPr lang="en-US"/>
              <a:t>Lorem Ipsum</a:t>
            </a:r>
          </a:p>
        </p:txBody>
      </p:sp>
    </p:spTree>
    <p:extLst>
      <p:ext uri="{BB962C8B-B14F-4D97-AF65-F5344CB8AC3E}">
        <p14:creationId xmlns:p14="http://schemas.microsoft.com/office/powerpoint/2010/main" val="498522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00754B-B988-6F49-863F-02736C050F70}"/>
              </a:ext>
            </a:extLst>
          </p:cNvPr>
          <p:cNvSpPr/>
          <p:nvPr userDrawn="1"/>
        </p:nvSpPr>
        <p:spPr>
          <a:xfrm>
            <a:off x="0" y="1"/>
            <a:ext cx="24377650" cy="219845"/>
          </a:xfrm>
          <a:prstGeom prst="rect">
            <a:avLst/>
          </a:prstGeom>
          <a:gradFill>
            <a:gsLst>
              <a:gs pos="3000">
                <a:srgbClr val="2A0F94">
                  <a:alpha val="90000"/>
                </a:srgbClr>
              </a:gs>
              <a:gs pos="100000">
                <a:srgbClr val="00AFDB"/>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2889075"/>
      </p:ext>
    </p:extLst>
  </p:cSld>
  <p:clrMap bg1="lt1" tx1="dk1" bg2="lt2" tx2="dk2" accent1="accent1" accent2="accent2" accent3="accent3" accent4="accent4" accent5="accent5" accent6="accent6" hlink="hlink" folHlink="folHlink"/>
  <p:sldLayoutIdLst>
    <p:sldLayoutId id="2147483688"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667" r:id="rId14"/>
    <p:sldLayoutId id="2147483671" r:id="rId15"/>
    <p:sldLayoutId id="2147483658" r:id="rId16"/>
    <p:sldLayoutId id="2147483659" r:id="rId17"/>
    <p:sldLayoutId id="2147483660" r:id="rId18"/>
    <p:sldLayoutId id="2147483664" r:id="rId19"/>
    <p:sldLayoutId id="2147483669" r:id="rId20"/>
    <p:sldLayoutId id="2147483665" r:id="rId21"/>
    <p:sldLayoutId id="2147483668" r:id="rId22"/>
  </p:sldLayoutIdLst>
  <p:txStyles>
    <p:titleStyle>
      <a:lvl1pPr algn="l" defTabSz="1828434" rtl="0" eaLnBrk="1" latinLnBrk="0" hangingPunct="1">
        <a:lnSpc>
          <a:spcPct val="90000"/>
        </a:lnSpc>
        <a:spcBef>
          <a:spcPct val="0"/>
        </a:spcBef>
        <a:buNone/>
        <a:defRPr sz="8798" kern="1200">
          <a:solidFill>
            <a:schemeClr val="tx1"/>
          </a:solidFill>
          <a:latin typeface="+mj-lt"/>
          <a:ea typeface="+mj-ea"/>
          <a:cs typeface="+mj-cs"/>
        </a:defRPr>
      </a:lvl1pPr>
    </p:titleStyle>
    <p:bodyStyle>
      <a:lvl1pPr marL="457109" indent="-457109" algn="l" defTabSz="1828434"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326" indent="-457109" algn="l" defTabSz="1828434"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543" indent="-457109" algn="l" defTabSz="1828434"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760"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977"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8194"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434" rtl="0" eaLnBrk="1" latinLnBrk="0" hangingPunct="1">
        <a:defRPr sz="3599" kern="1200">
          <a:solidFill>
            <a:schemeClr val="tx1"/>
          </a:solidFill>
          <a:latin typeface="+mn-lt"/>
          <a:ea typeface="+mn-ea"/>
          <a:cs typeface="+mn-cs"/>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00754B-B988-6F49-863F-02736C050F70}"/>
              </a:ext>
            </a:extLst>
          </p:cNvPr>
          <p:cNvSpPr/>
          <p:nvPr userDrawn="1"/>
        </p:nvSpPr>
        <p:spPr>
          <a:xfrm>
            <a:off x="0" y="1"/>
            <a:ext cx="24377650" cy="219845"/>
          </a:xfrm>
          <a:prstGeom prst="rect">
            <a:avLst/>
          </a:prstGeom>
          <a:gradFill>
            <a:gsLst>
              <a:gs pos="3000">
                <a:srgbClr val="2A0F94">
                  <a:alpha val="90000"/>
                </a:srgbClr>
              </a:gs>
              <a:gs pos="100000">
                <a:srgbClr val="00AFDB"/>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000776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4" r:id="rId6"/>
    <p:sldLayoutId id="2147483793" r:id="rId7"/>
    <p:sldLayoutId id="2147483795" r:id="rId8"/>
    <p:sldLayoutId id="2147483800" r:id="rId9"/>
  </p:sldLayoutIdLst>
  <p:txStyles>
    <p:titleStyle>
      <a:lvl1pPr algn="l" defTabSz="1828434" rtl="0" eaLnBrk="1" latinLnBrk="0" hangingPunct="1">
        <a:lnSpc>
          <a:spcPct val="90000"/>
        </a:lnSpc>
        <a:spcBef>
          <a:spcPct val="0"/>
        </a:spcBef>
        <a:buNone/>
        <a:defRPr sz="8798" kern="1200">
          <a:solidFill>
            <a:schemeClr val="tx1"/>
          </a:solidFill>
          <a:latin typeface="+mj-lt"/>
          <a:ea typeface="+mj-ea"/>
          <a:cs typeface="+mj-cs"/>
        </a:defRPr>
      </a:lvl1pPr>
    </p:titleStyle>
    <p:bodyStyle>
      <a:lvl1pPr marL="457109" indent="-457109" algn="l" defTabSz="1828434"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326" indent="-457109" algn="l" defTabSz="1828434"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543" indent="-457109" algn="l" defTabSz="1828434"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760"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977"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8194"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434" rtl="0" eaLnBrk="1" latinLnBrk="0" hangingPunct="1">
        <a:defRPr sz="3599" kern="1200">
          <a:solidFill>
            <a:schemeClr val="tx1"/>
          </a:solidFill>
          <a:latin typeface="+mn-lt"/>
          <a:ea typeface="+mn-ea"/>
          <a:cs typeface="+mn-cs"/>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4.emf"/><Relationship Id="rId5" Type="http://schemas.openxmlformats.org/officeDocument/2006/relationships/image" Target="../media/image3.em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9.xml"/><Relationship Id="rId5" Type="http://schemas.openxmlformats.org/officeDocument/2006/relationships/image" Target="../media/image16.emf"/><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9.xml"/><Relationship Id="rId5" Type="http://schemas.openxmlformats.org/officeDocument/2006/relationships/image" Target="../media/image16.emf"/><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30.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image" Target="../media/image5.emf"/><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BCCCFB-9F75-777D-174D-8DC2375BA6A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1438758"/>
            <a:ext cx="24379238" cy="16582961"/>
          </a:xfrm>
          <a:prstGeom prst="rect">
            <a:avLst/>
          </a:prstGeom>
        </p:spPr>
      </p:pic>
      <p:pic>
        <p:nvPicPr>
          <p:cNvPr id="5" name="Picture 4">
            <a:extLst>
              <a:ext uri="{FF2B5EF4-FFF2-40B4-BE49-F238E27FC236}">
                <a16:creationId xmlns:a16="http://schemas.microsoft.com/office/drawing/2014/main" id="{46F2C0F9-5E39-750E-00A4-AC40973C4559}"/>
              </a:ext>
            </a:extLst>
          </p:cNvPr>
          <p:cNvPicPr>
            <a:picLocks noChangeAspect="1"/>
          </p:cNvPicPr>
          <p:nvPr/>
        </p:nvPicPr>
        <p:blipFill>
          <a:blip r:embed="rId5"/>
          <a:stretch>
            <a:fillRect/>
          </a:stretch>
        </p:blipFill>
        <p:spPr>
          <a:xfrm>
            <a:off x="21014486" y="12601579"/>
            <a:ext cx="2852646" cy="602066"/>
          </a:xfrm>
          <a:prstGeom prst="rect">
            <a:avLst/>
          </a:prstGeom>
        </p:spPr>
      </p:pic>
      <p:sp>
        <p:nvSpPr>
          <p:cNvPr id="6" name="Rectangle 5">
            <a:extLst>
              <a:ext uri="{FF2B5EF4-FFF2-40B4-BE49-F238E27FC236}">
                <a16:creationId xmlns:a16="http://schemas.microsoft.com/office/drawing/2014/main" id="{CC0AB681-8DBE-A7C8-D4CC-D883C1EBE779}"/>
              </a:ext>
            </a:extLst>
          </p:cNvPr>
          <p:cNvSpPr/>
          <p:nvPr/>
        </p:nvSpPr>
        <p:spPr>
          <a:xfrm>
            <a:off x="17549" y="4430526"/>
            <a:ext cx="24344139" cy="7267119"/>
          </a:xfrm>
          <a:prstGeom prst="rect">
            <a:avLst/>
          </a:prstGeom>
          <a:solidFill>
            <a:schemeClr val="tx1">
              <a:alpha val="7046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2000" b="1" noProof="0" dirty="0"/>
          </a:p>
        </p:txBody>
      </p:sp>
      <p:pic>
        <p:nvPicPr>
          <p:cNvPr id="12" name="Picture 11">
            <a:extLst>
              <a:ext uri="{FF2B5EF4-FFF2-40B4-BE49-F238E27FC236}">
                <a16:creationId xmlns:a16="http://schemas.microsoft.com/office/drawing/2014/main" id="{22EA3A23-A3BF-2D1E-B686-1FFB0919516F}"/>
              </a:ext>
            </a:extLst>
          </p:cNvPr>
          <p:cNvPicPr>
            <a:picLocks noChangeAspect="1"/>
          </p:cNvPicPr>
          <p:nvPr/>
        </p:nvPicPr>
        <p:blipFill>
          <a:blip r:embed="rId6"/>
          <a:stretch>
            <a:fillRect/>
          </a:stretch>
        </p:blipFill>
        <p:spPr>
          <a:xfrm>
            <a:off x="17294127" y="-11492"/>
            <a:ext cx="7102660" cy="7102660"/>
          </a:xfrm>
          <a:prstGeom prst="rect">
            <a:avLst/>
          </a:prstGeom>
        </p:spPr>
      </p:pic>
      <p:sp>
        <p:nvSpPr>
          <p:cNvPr id="10" name="Text Placeholder 3">
            <a:extLst>
              <a:ext uri="{FF2B5EF4-FFF2-40B4-BE49-F238E27FC236}">
                <a16:creationId xmlns:a16="http://schemas.microsoft.com/office/drawing/2014/main" id="{83F7CC9F-3796-47FC-A93E-41C382D5F997}"/>
              </a:ext>
            </a:extLst>
          </p:cNvPr>
          <p:cNvSpPr>
            <a:spLocks noGrp="1"/>
          </p:cNvSpPr>
          <p:nvPr>
            <p:ph type="body" sz="quarter" idx="11"/>
          </p:nvPr>
        </p:nvSpPr>
        <p:spPr>
          <a:xfrm>
            <a:off x="5223055" y="5455734"/>
            <a:ext cx="19138633" cy="1396989"/>
          </a:xfrm>
        </p:spPr>
        <p:txBody>
          <a:bodyPr/>
          <a:lstStyle/>
          <a:p>
            <a:pPr>
              <a:spcBef>
                <a:spcPts val="0"/>
              </a:spcBef>
            </a:pPr>
            <a:r>
              <a:rPr lang="en-GB" sz="9600" b="1" noProof="0" dirty="0">
                <a:solidFill>
                  <a:schemeClr val="bg1"/>
                </a:solidFill>
                <a:latin typeface="Roboto" panose="02000000000000000000" pitchFamily="2" charset="0"/>
                <a:ea typeface="Roboto" panose="02000000000000000000" pitchFamily="2" charset="0"/>
                <a:cs typeface="Calibri" panose="020F0502020204030204" pitchFamily="34" charset="0"/>
              </a:rPr>
              <a:t>Global Lessons in Election Technology Implementation</a:t>
            </a:r>
            <a:endParaRPr lang="en-GB" sz="9600" noProof="0"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pic>
        <p:nvPicPr>
          <p:cNvPr id="3" name="Picture 2">
            <a:extLst>
              <a:ext uri="{FF2B5EF4-FFF2-40B4-BE49-F238E27FC236}">
                <a16:creationId xmlns:a16="http://schemas.microsoft.com/office/drawing/2014/main" id="{C1CE6815-FEFF-037D-9D91-AC6E2653ABCC}"/>
              </a:ext>
            </a:extLst>
          </p:cNvPr>
          <p:cNvPicPr>
            <a:picLocks noChangeAspect="1"/>
          </p:cNvPicPr>
          <p:nvPr/>
        </p:nvPicPr>
        <p:blipFill>
          <a:blip r:embed="rId7"/>
          <a:stretch>
            <a:fillRect/>
          </a:stretch>
        </p:blipFill>
        <p:spPr>
          <a:xfrm>
            <a:off x="1778000" y="5392156"/>
            <a:ext cx="3194050" cy="2670435"/>
          </a:xfrm>
          <a:prstGeom prst="rect">
            <a:avLst/>
          </a:prstGeom>
        </p:spPr>
      </p:pic>
      <p:sp>
        <p:nvSpPr>
          <p:cNvPr id="9" name="TextBox 8">
            <a:extLst>
              <a:ext uri="{FF2B5EF4-FFF2-40B4-BE49-F238E27FC236}">
                <a16:creationId xmlns:a16="http://schemas.microsoft.com/office/drawing/2014/main" id="{CBBEECF0-9BF3-13A8-CBD6-BB69A67EE5EC}"/>
              </a:ext>
            </a:extLst>
          </p:cNvPr>
          <p:cNvSpPr txBox="1"/>
          <p:nvPr/>
        </p:nvSpPr>
        <p:spPr>
          <a:xfrm>
            <a:off x="5404009" y="8451240"/>
            <a:ext cx="12182951" cy="1938992"/>
          </a:xfrm>
          <a:prstGeom prst="rect">
            <a:avLst/>
          </a:prstGeom>
          <a:noFill/>
        </p:spPr>
        <p:txBody>
          <a:bodyPr wrap="square">
            <a:spAutoFit/>
          </a:bodyPr>
          <a:lstStyle/>
          <a:p>
            <a:r>
              <a:rPr lang="en-GB" sz="6000" noProof="0" dirty="0">
                <a:solidFill>
                  <a:schemeClr val="bg1"/>
                </a:solidFill>
                <a:latin typeface="Roboto" panose="02000000000000000000" pitchFamily="2" charset="0"/>
                <a:ea typeface="Roboto" panose="02000000000000000000" pitchFamily="2" charset="0"/>
                <a:cs typeface="Calibri" panose="020F0502020204030204" pitchFamily="34" charset="0"/>
              </a:rPr>
              <a:t>Sharing practical lessons from global experiences</a:t>
            </a:r>
            <a:endParaRPr lang="en-GB" sz="6000" b="1" noProof="0" dirty="0">
              <a:latin typeface="Roboto" panose="02000000000000000000" pitchFamily="2" charset="0"/>
              <a:ea typeface="Roboto" panose="02000000000000000000" pitchFamily="2" charset="0"/>
            </a:endParaRPr>
          </a:p>
        </p:txBody>
      </p:sp>
      <p:sp>
        <p:nvSpPr>
          <p:cNvPr id="7" name="TextBox 6">
            <a:extLst>
              <a:ext uri="{FF2B5EF4-FFF2-40B4-BE49-F238E27FC236}">
                <a16:creationId xmlns:a16="http://schemas.microsoft.com/office/drawing/2014/main" id="{0A0298AF-A0E6-9080-4185-564D254BF5B2}"/>
              </a:ext>
            </a:extLst>
          </p:cNvPr>
          <p:cNvSpPr txBox="1"/>
          <p:nvPr/>
        </p:nvSpPr>
        <p:spPr>
          <a:xfrm>
            <a:off x="294452" y="12795214"/>
            <a:ext cx="10462953" cy="1323439"/>
          </a:xfrm>
          <a:prstGeom prst="rect">
            <a:avLst/>
          </a:prstGeom>
          <a:noFill/>
        </p:spPr>
        <p:txBody>
          <a:bodyPr wrap="square" rtlCol="0" anchor="b">
            <a:spAutoFit/>
          </a:bodyPr>
          <a:lstStyle/>
          <a:p>
            <a:r>
              <a:rPr lang="en-GB" sz="4000" b="1" dirty="0">
                <a:solidFill>
                  <a:schemeClr val="bg1"/>
                </a:solidFill>
                <a:latin typeface="Roboto" panose="02000000000000000000" pitchFamily="2" charset="0"/>
                <a:ea typeface="Roboto" panose="02000000000000000000" pitchFamily="2" charset="0"/>
              </a:rPr>
              <a:t>Raul Correia - 13 Oct 2025</a:t>
            </a:r>
          </a:p>
          <a:p>
            <a:endParaRPr lang="en-GB" sz="4000" b="1"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55787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9528A-F196-982F-C611-FE67BDF6C57B}"/>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BBB2EB6A-71A4-FF46-A339-023D2361A119}"/>
              </a:ext>
            </a:extLst>
          </p:cNvPr>
          <p:cNvSpPr/>
          <p:nvPr/>
        </p:nvSpPr>
        <p:spPr>
          <a:xfrm rot="10800000" flipV="1">
            <a:off x="-1" y="20277"/>
            <a:ext cx="9420447" cy="13695723"/>
          </a:xfrm>
          <a:prstGeom prst="rect">
            <a:avLst/>
          </a:prstGeom>
          <a:solidFill>
            <a:srgbClr val="2D2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Text Placeholder 1">
            <a:extLst>
              <a:ext uri="{FF2B5EF4-FFF2-40B4-BE49-F238E27FC236}">
                <a16:creationId xmlns:a16="http://schemas.microsoft.com/office/drawing/2014/main" id="{9526553C-12F3-C7A0-48BA-002FACD34CD7}"/>
              </a:ext>
            </a:extLst>
          </p:cNvPr>
          <p:cNvSpPr txBox="1">
            <a:spLocks/>
          </p:cNvSpPr>
          <p:nvPr/>
        </p:nvSpPr>
        <p:spPr>
          <a:xfrm>
            <a:off x="2657837" y="4708108"/>
            <a:ext cx="4763990" cy="3190182"/>
          </a:xfrm>
          <a:prstGeom prst="rect">
            <a:avLst/>
          </a:prstGeom>
        </p:spPr>
        <p:txBody>
          <a:bodyPr/>
          <a:lstStyle>
            <a:lvl1pPr marL="457109" indent="-457109" algn="l" defTabSz="1828434"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326" indent="-457109" algn="l" defTabSz="1828434"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543" indent="-457109" algn="l" defTabSz="1828434"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760"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977"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8194"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a:lnSpc>
                <a:spcPct val="100000"/>
              </a:lnSpc>
              <a:buNone/>
            </a:pPr>
            <a:r>
              <a:rPr lang="en-GB" sz="5400" b="1" dirty="0">
                <a:solidFill>
                  <a:schemeClr val="bg1"/>
                </a:solidFill>
                <a:latin typeface="Roboto" panose="02000000000000000000" pitchFamily="2" charset="0"/>
                <a:ea typeface="Roboto" panose="02000000000000000000" pitchFamily="2" charset="0"/>
                <a:cs typeface="Calibri Light" panose="020F0302020204030204" pitchFamily="34" charset="0"/>
              </a:rPr>
              <a:t>Summarising</a:t>
            </a:r>
            <a:endParaRPr lang="en-GB" sz="6000" b="1" dirty="0">
              <a:solidFill>
                <a:schemeClr val="bg1"/>
              </a:solidFill>
              <a:latin typeface="Roboto" panose="02000000000000000000" pitchFamily="2" charset="0"/>
              <a:ea typeface="Roboto" panose="02000000000000000000" pitchFamily="2" charset="0"/>
              <a:cs typeface="Calibri Light" panose="020F0302020204030204" pitchFamily="34" charset="0"/>
            </a:endParaRPr>
          </a:p>
        </p:txBody>
      </p:sp>
      <p:grpSp>
        <p:nvGrpSpPr>
          <p:cNvPr id="8" name="Group 7">
            <a:extLst>
              <a:ext uri="{FF2B5EF4-FFF2-40B4-BE49-F238E27FC236}">
                <a16:creationId xmlns:a16="http://schemas.microsoft.com/office/drawing/2014/main" id="{BCF6A3AF-7B5D-AB80-520E-5C53619A9446}"/>
              </a:ext>
            </a:extLst>
          </p:cNvPr>
          <p:cNvGrpSpPr/>
          <p:nvPr/>
        </p:nvGrpSpPr>
        <p:grpSpPr>
          <a:xfrm>
            <a:off x="9406592" y="-20277"/>
            <a:ext cx="14925565" cy="13736277"/>
            <a:chOff x="9548267" y="-74098"/>
            <a:chExt cx="14925565" cy="13884692"/>
          </a:xfrm>
        </p:grpSpPr>
        <p:pic>
          <p:nvPicPr>
            <p:cNvPr id="9" name="Picture 8" descr="A close up of a circuit board&#10;&#10;Description automatically generated">
              <a:extLst>
                <a:ext uri="{FF2B5EF4-FFF2-40B4-BE49-F238E27FC236}">
                  <a16:creationId xmlns:a16="http://schemas.microsoft.com/office/drawing/2014/main" id="{70FBD355-B3BD-FF5F-0B9F-702A09F462CD}"/>
                </a:ext>
              </a:extLst>
            </p:cNvPr>
            <p:cNvPicPr>
              <a:picLocks noChangeAspect="1"/>
            </p:cNvPicPr>
            <p:nvPr/>
          </p:nvPicPr>
          <p:blipFill rotWithShape="1">
            <a:blip r:embed="rId3"/>
            <a:srcRect l="39021" t="6376" b="8660"/>
            <a:stretch/>
          </p:blipFill>
          <p:spPr>
            <a:xfrm>
              <a:off x="9548268" y="-53602"/>
              <a:ext cx="14925563" cy="13864196"/>
            </a:xfrm>
            <a:prstGeom prst="rect">
              <a:avLst/>
            </a:prstGeom>
          </p:spPr>
        </p:pic>
        <p:sp>
          <p:nvSpPr>
            <p:cNvPr id="10" name="Rectangle 9">
              <a:extLst>
                <a:ext uri="{FF2B5EF4-FFF2-40B4-BE49-F238E27FC236}">
                  <a16:creationId xmlns:a16="http://schemas.microsoft.com/office/drawing/2014/main" id="{211B8697-109D-6E54-0D78-E1043537C5BB}"/>
                </a:ext>
              </a:extLst>
            </p:cNvPr>
            <p:cNvSpPr/>
            <p:nvPr/>
          </p:nvSpPr>
          <p:spPr>
            <a:xfrm>
              <a:off x="9548267" y="-74098"/>
              <a:ext cx="14925563" cy="13864196"/>
            </a:xfrm>
            <a:prstGeom prst="rect">
              <a:avLst/>
            </a:prstGeom>
            <a:solidFill>
              <a:srgbClr val="2B2E39">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noProof="0" dirty="0"/>
                <a:t>–</a:t>
              </a:r>
            </a:p>
          </p:txBody>
        </p:sp>
        <p:pic>
          <p:nvPicPr>
            <p:cNvPr id="11" name="Picture 10" descr="A purple circle with black center&#10;&#10;Description automatically generated">
              <a:extLst>
                <a:ext uri="{FF2B5EF4-FFF2-40B4-BE49-F238E27FC236}">
                  <a16:creationId xmlns:a16="http://schemas.microsoft.com/office/drawing/2014/main" id="{92853BF9-92D5-61D5-87E9-6D425C464339}"/>
                </a:ext>
              </a:extLst>
            </p:cNvPr>
            <p:cNvPicPr>
              <a:picLocks noChangeAspect="1"/>
            </p:cNvPicPr>
            <p:nvPr/>
          </p:nvPicPr>
          <p:blipFill rotWithShape="1">
            <a:blip r:embed="rId4">
              <a:alphaModFix amt="51000"/>
            </a:blip>
            <a:srcRect r="36334" b="28732"/>
            <a:stretch/>
          </p:blipFill>
          <p:spPr>
            <a:xfrm>
              <a:off x="18262862" y="6858000"/>
              <a:ext cx="6210970" cy="6952594"/>
            </a:xfrm>
            <a:prstGeom prst="rect">
              <a:avLst/>
            </a:prstGeom>
          </p:spPr>
        </p:pic>
      </p:grpSp>
      <p:sp>
        <p:nvSpPr>
          <p:cNvPr id="13" name="Rectangle 12">
            <a:extLst>
              <a:ext uri="{FF2B5EF4-FFF2-40B4-BE49-F238E27FC236}">
                <a16:creationId xmlns:a16="http://schemas.microsoft.com/office/drawing/2014/main" id="{06B788D2-CE23-E314-DC54-D6948E613005}"/>
              </a:ext>
            </a:extLst>
          </p:cNvPr>
          <p:cNvSpPr/>
          <p:nvPr/>
        </p:nvSpPr>
        <p:spPr>
          <a:xfrm>
            <a:off x="9420446" y="1"/>
            <a:ext cx="14958792" cy="13715999"/>
          </a:xfrm>
          <a:prstGeom prst="rect">
            <a:avLst/>
          </a:prstGeom>
          <a:solidFill>
            <a:schemeClr val="accent1">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TextBox 5">
            <a:extLst>
              <a:ext uri="{FF2B5EF4-FFF2-40B4-BE49-F238E27FC236}">
                <a16:creationId xmlns:a16="http://schemas.microsoft.com/office/drawing/2014/main" id="{5283EE05-5CB1-791D-6A8B-7C9597BEDA40}"/>
              </a:ext>
            </a:extLst>
          </p:cNvPr>
          <p:cNvSpPr txBox="1"/>
          <p:nvPr/>
        </p:nvSpPr>
        <p:spPr>
          <a:xfrm>
            <a:off x="10844680" y="1251578"/>
            <a:ext cx="11923880" cy="9910405"/>
          </a:xfrm>
          <a:prstGeom prst="rect">
            <a:avLst/>
          </a:prstGeom>
          <a:noFill/>
        </p:spPr>
        <p:txBody>
          <a:bodyPr wrap="square" rtlCol="0">
            <a:spAutoFit/>
          </a:bodyPr>
          <a:lstStyle/>
          <a:p>
            <a:pPr algn="ctr">
              <a:lnSpc>
                <a:spcPct val="150000"/>
              </a:lnSpc>
            </a:pPr>
            <a:r>
              <a:rPr lang="en-GB" sz="7200" b="1" dirty="0">
                <a:solidFill>
                  <a:schemeClr val="bg1"/>
                </a:solidFill>
                <a:latin typeface="Roboto" panose="02000000000000000000" pitchFamily="2" charset="0"/>
                <a:ea typeface="Roboto" panose="02000000000000000000" pitchFamily="2" charset="0"/>
              </a:rPr>
              <a:t>5 simple lessons:</a:t>
            </a:r>
          </a:p>
          <a:p>
            <a:pPr algn="ctr">
              <a:lnSpc>
                <a:spcPct val="150000"/>
              </a:lnSpc>
            </a:pPr>
            <a:endParaRPr lang="en-GB" sz="6000" b="1" noProof="0" dirty="0">
              <a:solidFill>
                <a:schemeClr val="bg1"/>
              </a:solidFill>
              <a:latin typeface="Roboto" panose="02000000000000000000" pitchFamily="2" charset="0"/>
              <a:ea typeface="Roboto" panose="02000000000000000000" pitchFamily="2" charset="0"/>
            </a:endParaRPr>
          </a:p>
          <a:p>
            <a:pPr marL="1143000" indent="-1143000">
              <a:lnSpc>
                <a:spcPct val="150000"/>
              </a:lnSpc>
              <a:buFont typeface="+mj-lt"/>
              <a:buAutoNum type="arabicPeriod"/>
            </a:pPr>
            <a:r>
              <a:rPr lang="en-GB" sz="6000" b="1" dirty="0">
                <a:solidFill>
                  <a:schemeClr val="bg1"/>
                </a:solidFill>
                <a:latin typeface="Roboto" panose="02000000000000000000" pitchFamily="2" charset="0"/>
                <a:ea typeface="Roboto" panose="02000000000000000000" pitchFamily="2" charset="0"/>
                <a:cs typeface="Calibri Light" panose="020F0302020204030204" pitchFamily="34" charset="0"/>
              </a:rPr>
              <a:t>Trust built on proof</a:t>
            </a:r>
          </a:p>
          <a:p>
            <a:pPr marL="1143000" indent="-1143000">
              <a:lnSpc>
                <a:spcPct val="150000"/>
              </a:lnSpc>
              <a:buFont typeface="+mj-lt"/>
              <a:buAutoNum type="arabicPeriod"/>
            </a:pPr>
            <a:r>
              <a:rPr lang="en-GB" sz="6000" b="1" dirty="0">
                <a:solidFill>
                  <a:schemeClr val="bg1"/>
                </a:solidFill>
                <a:latin typeface="Roboto" panose="02000000000000000000" pitchFamily="2" charset="0"/>
                <a:ea typeface="Roboto" panose="02000000000000000000" pitchFamily="2" charset="0"/>
                <a:cs typeface="Calibri Light" panose="020F0302020204030204" pitchFamily="34" charset="0"/>
              </a:rPr>
              <a:t>One size doesn’t fit all</a:t>
            </a:r>
          </a:p>
          <a:p>
            <a:pPr marL="1143000" indent="-1143000">
              <a:lnSpc>
                <a:spcPct val="150000"/>
              </a:lnSpc>
              <a:buFont typeface="+mj-lt"/>
              <a:buAutoNum type="arabicPeriod"/>
            </a:pPr>
            <a:r>
              <a:rPr lang="en-GB" sz="6000" b="1" dirty="0">
                <a:solidFill>
                  <a:schemeClr val="bg1"/>
                </a:solidFill>
                <a:latin typeface="Roboto" panose="02000000000000000000" pitchFamily="2" charset="0"/>
                <a:ea typeface="Roboto" panose="02000000000000000000" pitchFamily="2" charset="0"/>
                <a:cs typeface="Calibri Light" panose="020F0302020204030204" pitchFamily="34" charset="0"/>
              </a:rPr>
              <a:t>Build it, test it</a:t>
            </a:r>
          </a:p>
          <a:p>
            <a:pPr marL="1143000" indent="-1143000">
              <a:lnSpc>
                <a:spcPct val="150000"/>
              </a:lnSpc>
              <a:buFont typeface="+mj-lt"/>
              <a:buAutoNum type="arabicPeriod"/>
            </a:pPr>
            <a:r>
              <a:rPr lang="en-GB" sz="6000" b="1" dirty="0">
                <a:solidFill>
                  <a:schemeClr val="bg1"/>
                </a:solidFill>
                <a:latin typeface="Roboto" panose="02000000000000000000" pitchFamily="2" charset="0"/>
                <a:ea typeface="Roboto" panose="02000000000000000000" pitchFamily="2" charset="0"/>
                <a:cs typeface="Calibri Light" panose="020F0302020204030204" pitchFamily="34" charset="0"/>
              </a:rPr>
              <a:t>Know-how to succeed</a:t>
            </a:r>
          </a:p>
          <a:p>
            <a:pPr marL="1143000" indent="-1143000">
              <a:lnSpc>
                <a:spcPct val="150000"/>
              </a:lnSpc>
              <a:buFont typeface="+mj-lt"/>
              <a:buAutoNum type="arabicPeriod"/>
            </a:pPr>
            <a:r>
              <a:rPr lang="en-GB" sz="6000" b="1" dirty="0">
                <a:solidFill>
                  <a:schemeClr val="bg1"/>
                </a:solidFill>
                <a:latin typeface="Roboto" panose="02000000000000000000" pitchFamily="2" charset="0"/>
                <a:ea typeface="Roboto" panose="02000000000000000000" pitchFamily="2" charset="0"/>
                <a:cs typeface="Calibri Light" panose="020F0302020204030204" pitchFamily="34" charset="0"/>
              </a:rPr>
              <a:t>Independence as target</a:t>
            </a:r>
          </a:p>
        </p:txBody>
      </p:sp>
    </p:spTree>
    <p:extLst>
      <p:ext uri="{BB962C8B-B14F-4D97-AF65-F5344CB8AC3E}">
        <p14:creationId xmlns:p14="http://schemas.microsoft.com/office/powerpoint/2010/main" val="278371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C98BBAA-3F35-86DC-8495-976317F7CF6C}"/>
              </a:ext>
            </a:extLst>
          </p:cNvPr>
          <p:cNvSpPr/>
          <p:nvPr/>
        </p:nvSpPr>
        <p:spPr>
          <a:xfrm>
            <a:off x="0" y="181077"/>
            <a:ext cx="24379238" cy="13480026"/>
          </a:xfrm>
          <a:prstGeom prst="rect">
            <a:avLst/>
          </a:prstGeom>
          <a:solidFill>
            <a:srgbClr val="FE4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4" name="Picture 3">
            <a:extLst>
              <a:ext uri="{FF2B5EF4-FFF2-40B4-BE49-F238E27FC236}">
                <a16:creationId xmlns:a16="http://schemas.microsoft.com/office/drawing/2014/main" id="{F87BB66B-7603-A53A-63C3-6944EB276096}"/>
              </a:ext>
            </a:extLst>
          </p:cNvPr>
          <p:cNvPicPr>
            <a:picLocks noChangeAspect="1"/>
          </p:cNvPicPr>
          <p:nvPr/>
        </p:nvPicPr>
        <p:blipFill rotWithShape="1">
          <a:blip r:embed="rId3">
            <a:alphaModFix/>
          </a:blip>
          <a:srcRect t="9130" b="15991"/>
          <a:stretch/>
        </p:blipFill>
        <p:spPr>
          <a:xfrm>
            <a:off x="4542503" y="2570316"/>
            <a:ext cx="17084225" cy="8701548"/>
          </a:xfrm>
          <a:prstGeom prst="rect">
            <a:avLst/>
          </a:prstGeom>
        </p:spPr>
      </p:pic>
      <p:sp>
        <p:nvSpPr>
          <p:cNvPr id="3" name="Rectangle 2">
            <a:extLst>
              <a:ext uri="{FF2B5EF4-FFF2-40B4-BE49-F238E27FC236}">
                <a16:creationId xmlns:a16="http://schemas.microsoft.com/office/drawing/2014/main" id="{564FD755-B083-9B4D-CFE2-C9404F0EA5DA}"/>
              </a:ext>
            </a:extLst>
          </p:cNvPr>
          <p:cNvSpPr/>
          <p:nvPr/>
        </p:nvSpPr>
        <p:spPr>
          <a:xfrm>
            <a:off x="-1" y="4797322"/>
            <a:ext cx="24379238" cy="4247536"/>
          </a:xfrm>
          <a:prstGeom prst="rect">
            <a:avLst/>
          </a:prstGeom>
          <a:solidFill>
            <a:schemeClr val="accent2">
              <a:lumMod val="7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TextBox 4">
            <a:extLst>
              <a:ext uri="{FF2B5EF4-FFF2-40B4-BE49-F238E27FC236}">
                <a16:creationId xmlns:a16="http://schemas.microsoft.com/office/drawing/2014/main" id="{8F17BC6D-EB27-62DB-4150-849772A489F4}"/>
              </a:ext>
            </a:extLst>
          </p:cNvPr>
          <p:cNvSpPr txBox="1"/>
          <p:nvPr/>
        </p:nvSpPr>
        <p:spPr>
          <a:xfrm>
            <a:off x="5241506" y="5272950"/>
            <a:ext cx="13700760" cy="3170099"/>
          </a:xfrm>
          <a:prstGeom prst="rect">
            <a:avLst/>
          </a:prstGeom>
          <a:noFill/>
        </p:spPr>
        <p:txBody>
          <a:bodyPr wrap="square" rtlCol="0">
            <a:spAutoFit/>
          </a:bodyPr>
          <a:lstStyle/>
          <a:p>
            <a:pPr algn="ctr"/>
            <a:r>
              <a:rPr lang="en-GB" sz="20000" b="1" noProof="0" dirty="0">
                <a:solidFill>
                  <a:schemeClr val="bg1"/>
                </a:solidFill>
              </a:rPr>
              <a:t>Thank you</a:t>
            </a:r>
          </a:p>
        </p:txBody>
      </p:sp>
      <p:pic>
        <p:nvPicPr>
          <p:cNvPr id="6" name="Picture 5">
            <a:extLst>
              <a:ext uri="{FF2B5EF4-FFF2-40B4-BE49-F238E27FC236}">
                <a16:creationId xmlns:a16="http://schemas.microsoft.com/office/drawing/2014/main" id="{5D977A43-61CC-2ACF-7BF3-38032452F6DF}"/>
              </a:ext>
            </a:extLst>
          </p:cNvPr>
          <p:cNvPicPr>
            <a:picLocks noChangeAspect="1"/>
          </p:cNvPicPr>
          <p:nvPr/>
        </p:nvPicPr>
        <p:blipFill>
          <a:blip r:embed="rId4"/>
          <a:stretch>
            <a:fillRect/>
          </a:stretch>
        </p:blipFill>
        <p:spPr>
          <a:xfrm rot="16200000">
            <a:off x="15813672" y="7081891"/>
            <a:ext cx="520700" cy="2527300"/>
          </a:xfrm>
          <a:prstGeom prst="rect">
            <a:avLst/>
          </a:prstGeom>
        </p:spPr>
      </p:pic>
      <p:pic>
        <p:nvPicPr>
          <p:cNvPr id="7" name="Picture 6">
            <a:extLst>
              <a:ext uri="{FF2B5EF4-FFF2-40B4-BE49-F238E27FC236}">
                <a16:creationId xmlns:a16="http://schemas.microsoft.com/office/drawing/2014/main" id="{73B33F49-5A86-2914-493C-DACF82C8941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973"/>
          <a:stretch/>
        </p:blipFill>
        <p:spPr>
          <a:xfrm>
            <a:off x="-1031674" y="-2208162"/>
            <a:ext cx="8780645" cy="1088305"/>
          </a:xfrm>
          <a:prstGeom prst="rect">
            <a:avLst/>
          </a:prstGeom>
        </p:spPr>
      </p:pic>
    </p:spTree>
    <p:extLst>
      <p:ext uri="{BB962C8B-B14F-4D97-AF65-F5344CB8AC3E}">
        <p14:creationId xmlns:p14="http://schemas.microsoft.com/office/powerpoint/2010/main" val="3850371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world&#10;&#10;Description automatically generated">
            <a:extLst>
              <a:ext uri="{FF2B5EF4-FFF2-40B4-BE49-F238E27FC236}">
                <a16:creationId xmlns:a16="http://schemas.microsoft.com/office/drawing/2014/main" id="{C6A91A10-920E-A571-7210-E5CB49F819C2}"/>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500"/>
                    </a14:imgEffect>
                    <a14:imgEffect>
                      <a14:saturation sat="0"/>
                    </a14:imgEffect>
                  </a14:imgLayer>
                </a14:imgProps>
              </a:ext>
            </a:extLst>
          </a:blip>
          <a:srcRect t="8671" b="8671"/>
          <a:stretch/>
        </p:blipFill>
        <p:spPr>
          <a:xfrm>
            <a:off x="-23430" y="0"/>
            <a:ext cx="24402667" cy="13716000"/>
          </a:xfrm>
          <a:prstGeom prst="rect">
            <a:avLst/>
          </a:prstGeom>
        </p:spPr>
      </p:pic>
      <p:sp>
        <p:nvSpPr>
          <p:cNvPr id="2" name="Rectangle 1">
            <a:extLst>
              <a:ext uri="{FF2B5EF4-FFF2-40B4-BE49-F238E27FC236}">
                <a16:creationId xmlns:a16="http://schemas.microsoft.com/office/drawing/2014/main" id="{8A12BF29-B0AF-A8D9-5BA3-783B55657A58}"/>
              </a:ext>
            </a:extLst>
          </p:cNvPr>
          <p:cNvSpPr/>
          <p:nvPr/>
        </p:nvSpPr>
        <p:spPr>
          <a:xfrm>
            <a:off x="-112715" y="0"/>
            <a:ext cx="24491952" cy="13716000"/>
          </a:xfrm>
          <a:prstGeom prst="rect">
            <a:avLst/>
          </a:prstGeom>
          <a:solidFill>
            <a:srgbClr val="2B2E39">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noProof="0" dirty="0"/>
              <a:t>–</a:t>
            </a:r>
          </a:p>
        </p:txBody>
      </p:sp>
      <p:sp>
        <p:nvSpPr>
          <p:cNvPr id="9" name="Round Diagonal Corner Rectangle 8">
            <a:extLst>
              <a:ext uri="{FF2B5EF4-FFF2-40B4-BE49-F238E27FC236}">
                <a16:creationId xmlns:a16="http://schemas.microsoft.com/office/drawing/2014/main" id="{101DDF69-5269-5633-896E-C6EA44C04898}"/>
              </a:ext>
            </a:extLst>
          </p:cNvPr>
          <p:cNvSpPr/>
          <p:nvPr/>
        </p:nvSpPr>
        <p:spPr>
          <a:xfrm flipH="1">
            <a:off x="5395594" y="3461655"/>
            <a:ext cx="13700759" cy="7431631"/>
          </a:xfrm>
          <a:prstGeom prst="round2DiagRect">
            <a:avLst>
              <a:gd name="adj1" fmla="val 34744"/>
              <a:gd name="adj2" fmla="val 0"/>
            </a:avLst>
          </a:prstGeom>
          <a:solidFill>
            <a:srgbClr val="612BFF">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TextBox 4">
            <a:extLst>
              <a:ext uri="{FF2B5EF4-FFF2-40B4-BE49-F238E27FC236}">
                <a16:creationId xmlns:a16="http://schemas.microsoft.com/office/drawing/2014/main" id="{8F17BC6D-EB27-62DB-4150-849772A489F4}"/>
              </a:ext>
            </a:extLst>
          </p:cNvPr>
          <p:cNvSpPr txBox="1"/>
          <p:nvPr/>
        </p:nvSpPr>
        <p:spPr>
          <a:xfrm>
            <a:off x="5282881" y="5592420"/>
            <a:ext cx="13700760" cy="3170099"/>
          </a:xfrm>
          <a:prstGeom prst="rect">
            <a:avLst/>
          </a:prstGeom>
          <a:noFill/>
        </p:spPr>
        <p:txBody>
          <a:bodyPr wrap="square" rtlCol="0">
            <a:spAutoFit/>
          </a:bodyPr>
          <a:lstStyle/>
          <a:p>
            <a:pPr algn="ctr"/>
            <a:r>
              <a:rPr lang="en-GB" sz="20000" b="1" noProof="0" dirty="0">
                <a:solidFill>
                  <a:schemeClr val="bg1"/>
                </a:solidFill>
              </a:rPr>
              <a:t>Questions</a:t>
            </a:r>
          </a:p>
        </p:txBody>
      </p:sp>
      <p:pic>
        <p:nvPicPr>
          <p:cNvPr id="7" name="Picture 6">
            <a:extLst>
              <a:ext uri="{FF2B5EF4-FFF2-40B4-BE49-F238E27FC236}">
                <a16:creationId xmlns:a16="http://schemas.microsoft.com/office/drawing/2014/main" id="{73B33F49-5A86-2914-493C-DACF82C8941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973"/>
          <a:stretch/>
        </p:blipFill>
        <p:spPr>
          <a:xfrm>
            <a:off x="-713581" y="923552"/>
            <a:ext cx="8780645" cy="1088305"/>
          </a:xfrm>
          <a:prstGeom prst="rect">
            <a:avLst/>
          </a:prstGeom>
        </p:spPr>
      </p:pic>
    </p:spTree>
    <p:extLst>
      <p:ext uri="{BB962C8B-B14F-4D97-AF65-F5344CB8AC3E}">
        <p14:creationId xmlns:p14="http://schemas.microsoft.com/office/powerpoint/2010/main" val="1500835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88971F-57D2-8442-8672-8ED9C9686CE5}"/>
              </a:ext>
            </a:extLst>
          </p:cNvPr>
          <p:cNvSpPr/>
          <p:nvPr/>
        </p:nvSpPr>
        <p:spPr>
          <a:xfrm rot="10800000">
            <a:off x="0" y="7899399"/>
            <a:ext cx="24379238" cy="5816599"/>
          </a:xfrm>
          <a:prstGeom prst="rect">
            <a:avLst/>
          </a:prstGeom>
          <a:solidFill>
            <a:srgbClr val="2D2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2" name="Picture 1">
            <a:extLst>
              <a:ext uri="{FF2B5EF4-FFF2-40B4-BE49-F238E27FC236}">
                <a16:creationId xmlns:a16="http://schemas.microsoft.com/office/drawing/2014/main" id="{6290CA8A-BA2B-E5E9-A4C8-FBC541E05F32}"/>
              </a:ext>
            </a:extLst>
          </p:cNvPr>
          <p:cNvPicPr>
            <a:picLocks noChangeAspect="1"/>
          </p:cNvPicPr>
          <p:nvPr/>
        </p:nvPicPr>
        <p:blipFill>
          <a:blip r:embed="rId3"/>
          <a:stretch>
            <a:fillRect/>
          </a:stretch>
        </p:blipFill>
        <p:spPr>
          <a:xfrm>
            <a:off x="955032" y="2113537"/>
            <a:ext cx="1117912" cy="934648"/>
          </a:xfrm>
          <a:prstGeom prst="rect">
            <a:avLst/>
          </a:prstGeom>
        </p:spPr>
      </p:pic>
      <p:sp>
        <p:nvSpPr>
          <p:cNvPr id="16" name="Freeform 184">
            <a:extLst>
              <a:ext uri="{FF2B5EF4-FFF2-40B4-BE49-F238E27FC236}">
                <a16:creationId xmlns:a16="http://schemas.microsoft.com/office/drawing/2014/main" id="{E68B09E0-9841-0E07-1AE4-A4FC2DDBD498}"/>
              </a:ext>
            </a:extLst>
          </p:cNvPr>
          <p:cNvSpPr>
            <a:spLocks noChangeArrowheads="1"/>
          </p:cNvSpPr>
          <p:nvPr/>
        </p:nvSpPr>
        <p:spPr bwMode="auto">
          <a:xfrm>
            <a:off x="766483" y="6921866"/>
            <a:ext cx="7257894" cy="3626372"/>
          </a:xfrm>
          <a:custGeom>
            <a:avLst/>
            <a:gdLst>
              <a:gd name="T0" fmla="*/ 4355 w 4525"/>
              <a:gd name="T1" fmla="*/ 1815 h 1816"/>
              <a:gd name="T2" fmla="*/ 4355 w 4525"/>
              <a:gd name="T3" fmla="*/ 1815 h 1816"/>
              <a:gd name="T4" fmla="*/ 169 w 4525"/>
              <a:gd name="T5" fmla="*/ 1815 h 1816"/>
              <a:gd name="T6" fmla="*/ 0 w 4525"/>
              <a:gd name="T7" fmla="*/ 1646 h 1816"/>
              <a:gd name="T8" fmla="*/ 0 w 4525"/>
              <a:gd name="T9" fmla="*/ 178 h 1816"/>
              <a:gd name="T10" fmla="*/ 169 w 4525"/>
              <a:gd name="T11" fmla="*/ 0 h 1816"/>
              <a:gd name="T12" fmla="*/ 4355 w 4525"/>
              <a:gd name="T13" fmla="*/ 0 h 1816"/>
              <a:gd name="T14" fmla="*/ 4524 w 4525"/>
              <a:gd name="T15" fmla="*/ 178 h 1816"/>
              <a:gd name="T16" fmla="*/ 4524 w 4525"/>
              <a:gd name="T17" fmla="*/ 1646 h 1816"/>
              <a:gd name="T18" fmla="*/ 4355 w 4525"/>
              <a:gd name="T19" fmla="*/ 1815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25" h="1816">
                <a:moveTo>
                  <a:pt x="4355" y="1815"/>
                </a:moveTo>
                <a:lnTo>
                  <a:pt x="4355" y="1815"/>
                </a:lnTo>
                <a:cubicBezTo>
                  <a:pt x="169" y="1815"/>
                  <a:pt x="169" y="1815"/>
                  <a:pt x="169" y="1815"/>
                </a:cubicBezTo>
                <a:cubicBezTo>
                  <a:pt x="76" y="1815"/>
                  <a:pt x="0" y="1739"/>
                  <a:pt x="0" y="1646"/>
                </a:cubicBezTo>
                <a:cubicBezTo>
                  <a:pt x="0" y="178"/>
                  <a:pt x="0" y="178"/>
                  <a:pt x="0" y="178"/>
                </a:cubicBezTo>
                <a:cubicBezTo>
                  <a:pt x="0" y="76"/>
                  <a:pt x="76" y="0"/>
                  <a:pt x="169" y="0"/>
                </a:cubicBezTo>
                <a:cubicBezTo>
                  <a:pt x="4355" y="0"/>
                  <a:pt x="4355" y="0"/>
                  <a:pt x="4355" y="0"/>
                </a:cubicBezTo>
                <a:cubicBezTo>
                  <a:pt x="4448" y="0"/>
                  <a:pt x="4524" y="76"/>
                  <a:pt x="4524" y="178"/>
                </a:cubicBezTo>
                <a:cubicBezTo>
                  <a:pt x="4524" y="1646"/>
                  <a:pt x="4524" y="1646"/>
                  <a:pt x="4524" y="1646"/>
                </a:cubicBezTo>
                <a:cubicBezTo>
                  <a:pt x="4524" y="1739"/>
                  <a:pt x="4448" y="1815"/>
                  <a:pt x="4355" y="1815"/>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32" tIns="91416" rIns="182832" bIns="91416" numCol="1" spcCol="0" rtlCol="0" fromWordArt="0" anchor="ctr" anchorCtr="0" forceAA="0" compatLnSpc="1">
            <a:prstTxWarp prst="textNoShape">
              <a:avLst/>
            </a:prstTxWarp>
            <a:noAutofit/>
          </a:bodyPr>
          <a:lstStyle/>
          <a:p>
            <a:pPr algn="ctr"/>
            <a:endParaRPr lang="en-GB" sz="7196" noProof="0" dirty="0"/>
          </a:p>
        </p:txBody>
      </p:sp>
      <p:sp>
        <p:nvSpPr>
          <p:cNvPr id="17" name="Freeform 184">
            <a:extLst>
              <a:ext uri="{FF2B5EF4-FFF2-40B4-BE49-F238E27FC236}">
                <a16:creationId xmlns:a16="http://schemas.microsoft.com/office/drawing/2014/main" id="{A4853402-496D-3B88-4E76-46F6C28887F9}"/>
              </a:ext>
            </a:extLst>
          </p:cNvPr>
          <p:cNvSpPr>
            <a:spLocks noChangeArrowheads="1"/>
          </p:cNvSpPr>
          <p:nvPr/>
        </p:nvSpPr>
        <p:spPr bwMode="auto">
          <a:xfrm>
            <a:off x="8653637" y="6959600"/>
            <a:ext cx="7257894" cy="3626372"/>
          </a:xfrm>
          <a:custGeom>
            <a:avLst/>
            <a:gdLst>
              <a:gd name="T0" fmla="*/ 4355 w 4525"/>
              <a:gd name="T1" fmla="*/ 1815 h 1816"/>
              <a:gd name="T2" fmla="*/ 4355 w 4525"/>
              <a:gd name="T3" fmla="*/ 1815 h 1816"/>
              <a:gd name="T4" fmla="*/ 169 w 4525"/>
              <a:gd name="T5" fmla="*/ 1815 h 1816"/>
              <a:gd name="T6" fmla="*/ 0 w 4525"/>
              <a:gd name="T7" fmla="*/ 1646 h 1816"/>
              <a:gd name="T8" fmla="*/ 0 w 4525"/>
              <a:gd name="T9" fmla="*/ 178 h 1816"/>
              <a:gd name="T10" fmla="*/ 169 w 4525"/>
              <a:gd name="T11" fmla="*/ 0 h 1816"/>
              <a:gd name="T12" fmla="*/ 4355 w 4525"/>
              <a:gd name="T13" fmla="*/ 0 h 1816"/>
              <a:gd name="T14" fmla="*/ 4524 w 4525"/>
              <a:gd name="T15" fmla="*/ 178 h 1816"/>
              <a:gd name="T16" fmla="*/ 4524 w 4525"/>
              <a:gd name="T17" fmla="*/ 1646 h 1816"/>
              <a:gd name="T18" fmla="*/ 4355 w 4525"/>
              <a:gd name="T19" fmla="*/ 1815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25" h="1816">
                <a:moveTo>
                  <a:pt x="4355" y="1815"/>
                </a:moveTo>
                <a:lnTo>
                  <a:pt x="4355" y="1815"/>
                </a:lnTo>
                <a:cubicBezTo>
                  <a:pt x="169" y="1815"/>
                  <a:pt x="169" y="1815"/>
                  <a:pt x="169" y="1815"/>
                </a:cubicBezTo>
                <a:cubicBezTo>
                  <a:pt x="76" y="1815"/>
                  <a:pt x="0" y="1739"/>
                  <a:pt x="0" y="1646"/>
                </a:cubicBezTo>
                <a:cubicBezTo>
                  <a:pt x="0" y="178"/>
                  <a:pt x="0" y="178"/>
                  <a:pt x="0" y="178"/>
                </a:cubicBezTo>
                <a:cubicBezTo>
                  <a:pt x="0" y="76"/>
                  <a:pt x="76" y="0"/>
                  <a:pt x="169" y="0"/>
                </a:cubicBezTo>
                <a:cubicBezTo>
                  <a:pt x="4355" y="0"/>
                  <a:pt x="4355" y="0"/>
                  <a:pt x="4355" y="0"/>
                </a:cubicBezTo>
                <a:cubicBezTo>
                  <a:pt x="4448" y="0"/>
                  <a:pt x="4524" y="76"/>
                  <a:pt x="4524" y="178"/>
                </a:cubicBezTo>
                <a:cubicBezTo>
                  <a:pt x="4524" y="1646"/>
                  <a:pt x="4524" y="1646"/>
                  <a:pt x="4524" y="1646"/>
                </a:cubicBezTo>
                <a:cubicBezTo>
                  <a:pt x="4524" y="1739"/>
                  <a:pt x="4448" y="1815"/>
                  <a:pt x="4355" y="1815"/>
                </a:cubicBezTo>
              </a:path>
            </a:pathLst>
          </a:custGeom>
          <a:solidFill>
            <a:srgbClr val="8564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32" tIns="91416" rIns="182832" bIns="91416" numCol="1" spcCol="0" rtlCol="0" fromWordArt="0" anchor="ctr" anchorCtr="0" forceAA="0" compatLnSpc="1">
            <a:prstTxWarp prst="textNoShape">
              <a:avLst/>
            </a:prstTxWarp>
            <a:noAutofit/>
          </a:bodyPr>
          <a:lstStyle/>
          <a:p>
            <a:pPr algn="ctr"/>
            <a:endParaRPr lang="en-GB" sz="7196" noProof="0" dirty="0"/>
          </a:p>
        </p:txBody>
      </p:sp>
      <p:sp>
        <p:nvSpPr>
          <p:cNvPr id="18" name="Freeform 184">
            <a:extLst>
              <a:ext uri="{FF2B5EF4-FFF2-40B4-BE49-F238E27FC236}">
                <a16:creationId xmlns:a16="http://schemas.microsoft.com/office/drawing/2014/main" id="{E88CE535-490F-BAFF-13F4-CF1A50B913B4}"/>
              </a:ext>
            </a:extLst>
          </p:cNvPr>
          <p:cNvSpPr>
            <a:spLocks noChangeArrowheads="1"/>
          </p:cNvSpPr>
          <p:nvPr/>
        </p:nvSpPr>
        <p:spPr bwMode="auto">
          <a:xfrm>
            <a:off x="16354861" y="6959600"/>
            <a:ext cx="7257894" cy="3626372"/>
          </a:xfrm>
          <a:custGeom>
            <a:avLst/>
            <a:gdLst>
              <a:gd name="T0" fmla="*/ 4355 w 4525"/>
              <a:gd name="T1" fmla="*/ 1815 h 1816"/>
              <a:gd name="T2" fmla="*/ 4355 w 4525"/>
              <a:gd name="T3" fmla="*/ 1815 h 1816"/>
              <a:gd name="T4" fmla="*/ 169 w 4525"/>
              <a:gd name="T5" fmla="*/ 1815 h 1816"/>
              <a:gd name="T6" fmla="*/ 0 w 4525"/>
              <a:gd name="T7" fmla="*/ 1646 h 1816"/>
              <a:gd name="T8" fmla="*/ 0 w 4525"/>
              <a:gd name="T9" fmla="*/ 178 h 1816"/>
              <a:gd name="T10" fmla="*/ 169 w 4525"/>
              <a:gd name="T11" fmla="*/ 0 h 1816"/>
              <a:gd name="T12" fmla="*/ 4355 w 4525"/>
              <a:gd name="T13" fmla="*/ 0 h 1816"/>
              <a:gd name="T14" fmla="*/ 4524 w 4525"/>
              <a:gd name="T15" fmla="*/ 178 h 1816"/>
              <a:gd name="T16" fmla="*/ 4524 w 4525"/>
              <a:gd name="T17" fmla="*/ 1646 h 1816"/>
              <a:gd name="T18" fmla="*/ 4355 w 4525"/>
              <a:gd name="T19" fmla="*/ 1815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25" h="1816">
                <a:moveTo>
                  <a:pt x="4355" y="1815"/>
                </a:moveTo>
                <a:lnTo>
                  <a:pt x="4355" y="1815"/>
                </a:lnTo>
                <a:cubicBezTo>
                  <a:pt x="169" y="1815"/>
                  <a:pt x="169" y="1815"/>
                  <a:pt x="169" y="1815"/>
                </a:cubicBezTo>
                <a:cubicBezTo>
                  <a:pt x="76" y="1815"/>
                  <a:pt x="0" y="1739"/>
                  <a:pt x="0" y="1646"/>
                </a:cubicBezTo>
                <a:cubicBezTo>
                  <a:pt x="0" y="178"/>
                  <a:pt x="0" y="178"/>
                  <a:pt x="0" y="178"/>
                </a:cubicBezTo>
                <a:cubicBezTo>
                  <a:pt x="0" y="76"/>
                  <a:pt x="76" y="0"/>
                  <a:pt x="169" y="0"/>
                </a:cubicBezTo>
                <a:cubicBezTo>
                  <a:pt x="4355" y="0"/>
                  <a:pt x="4355" y="0"/>
                  <a:pt x="4355" y="0"/>
                </a:cubicBezTo>
                <a:cubicBezTo>
                  <a:pt x="4448" y="0"/>
                  <a:pt x="4524" y="76"/>
                  <a:pt x="4524" y="178"/>
                </a:cubicBezTo>
                <a:cubicBezTo>
                  <a:pt x="4524" y="1646"/>
                  <a:pt x="4524" y="1646"/>
                  <a:pt x="4524" y="1646"/>
                </a:cubicBezTo>
                <a:cubicBezTo>
                  <a:pt x="4524" y="1739"/>
                  <a:pt x="4448" y="1815"/>
                  <a:pt x="4355" y="1815"/>
                </a:cubicBezTo>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32" tIns="91416" rIns="182832" bIns="91416" numCol="1" spcCol="0" rtlCol="0" fromWordArt="0" anchor="ctr" anchorCtr="0" forceAA="0" compatLnSpc="1">
            <a:prstTxWarp prst="textNoShape">
              <a:avLst/>
            </a:prstTxWarp>
            <a:noAutofit/>
          </a:bodyPr>
          <a:lstStyle/>
          <a:p>
            <a:pPr algn="ctr"/>
            <a:endParaRPr lang="en-GB" sz="7196" noProof="0" dirty="0"/>
          </a:p>
        </p:txBody>
      </p:sp>
      <p:sp>
        <p:nvSpPr>
          <p:cNvPr id="19" name="CuadroTexto 470">
            <a:extLst>
              <a:ext uri="{FF2B5EF4-FFF2-40B4-BE49-F238E27FC236}">
                <a16:creationId xmlns:a16="http://schemas.microsoft.com/office/drawing/2014/main" id="{3AF04231-AC98-BEFA-F110-AD32D5AD7544}"/>
              </a:ext>
            </a:extLst>
          </p:cNvPr>
          <p:cNvSpPr txBox="1"/>
          <p:nvPr/>
        </p:nvSpPr>
        <p:spPr>
          <a:xfrm>
            <a:off x="1395743" y="7033510"/>
            <a:ext cx="3658857" cy="1015663"/>
          </a:xfrm>
          <a:prstGeom prst="rect">
            <a:avLst/>
          </a:prstGeom>
          <a:noFill/>
        </p:spPr>
        <p:txBody>
          <a:bodyPr wrap="square" rtlCol="0">
            <a:spAutoFit/>
          </a:bodyPr>
          <a:lstStyle/>
          <a:p>
            <a:pPr defTabSz="1828251">
              <a:defRPr/>
            </a:pPr>
            <a:r>
              <a:rPr lang="en-GB" sz="6000" b="1" noProof="0" dirty="0">
                <a:solidFill>
                  <a:schemeClr val="bg1"/>
                </a:solidFill>
                <a:latin typeface="Calibri" panose="020F0502020204030204" pitchFamily="34" charset="0"/>
                <a:ea typeface="Roboto" panose="02000000000000000000" pitchFamily="2" charset="0"/>
                <a:cs typeface="Calibri" panose="020F0502020204030204" pitchFamily="34" charset="0"/>
              </a:rPr>
              <a:t>Rethink</a:t>
            </a:r>
          </a:p>
        </p:txBody>
      </p:sp>
      <p:sp>
        <p:nvSpPr>
          <p:cNvPr id="20" name="Text Placeholder 13">
            <a:extLst>
              <a:ext uri="{FF2B5EF4-FFF2-40B4-BE49-F238E27FC236}">
                <a16:creationId xmlns:a16="http://schemas.microsoft.com/office/drawing/2014/main" id="{2B18A190-1814-2C23-A44B-E77C421CBBD0}"/>
              </a:ext>
            </a:extLst>
          </p:cNvPr>
          <p:cNvSpPr txBox="1">
            <a:spLocks/>
          </p:cNvSpPr>
          <p:nvPr/>
        </p:nvSpPr>
        <p:spPr>
          <a:xfrm>
            <a:off x="1395743" y="8120620"/>
            <a:ext cx="5626157" cy="2238436"/>
          </a:xfrm>
          <a:prstGeom prst="rect">
            <a:avLst/>
          </a:prstGeom>
        </p:spPr>
        <p:txBody>
          <a:bodyPr/>
          <a:lstStyle>
            <a:lvl1pPr marL="457109" indent="-457109" algn="l" defTabSz="1828434"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326" indent="-457109" algn="l" defTabSz="1828434"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543" indent="-457109" algn="l" defTabSz="1828434"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760"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977"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8194"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nSpc>
                <a:spcPct val="100000"/>
              </a:lnSpc>
              <a:buNone/>
            </a:pPr>
            <a:r>
              <a:rPr lang="en-GB" sz="4000" noProof="0" dirty="0">
                <a:solidFill>
                  <a:schemeClr val="bg1"/>
                </a:solidFill>
                <a:latin typeface="Roboto" panose="02000000000000000000" pitchFamily="2" charset="0"/>
                <a:ea typeface="Roboto" panose="02000000000000000000" pitchFamily="2" charset="0"/>
              </a:rPr>
              <a:t>Traditional processes that require new approaches</a:t>
            </a:r>
          </a:p>
        </p:txBody>
      </p:sp>
      <p:sp>
        <p:nvSpPr>
          <p:cNvPr id="21" name="CuadroTexto 470">
            <a:extLst>
              <a:ext uri="{FF2B5EF4-FFF2-40B4-BE49-F238E27FC236}">
                <a16:creationId xmlns:a16="http://schemas.microsoft.com/office/drawing/2014/main" id="{12340274-BB96-42BE-C85F-B400B640006F}"/>
              </a:ext>
            </a:extLst>
          </p:cNvPr>
          <p:cNvSpPr txBox="1"/>
          <p:nvPr/>
        </p:nvSpPr>
        <p:spPr>
          <a:xfrm>
            <a:off x="9357713" y="7033510"/>
            <a:ext cx="3658857" cy="1015663"/>
          </a:xfrm>
          <a:prstGeom prst="rect">
            <a:avLst/>
          </a:prstGeom>
          <a:noFill/>
        </p:spPr>
        <p:txBody>
          <a:bodyPr wrap="square" rtlCol="0">
            <a:spAutoFit/>
          </a:bodyPr>
          <a:lstStyle/>
          <a:p>
            <a:pPr defTabSz="1828251">
              <a:defRPr/>
            </a:pPr>
            <a:r>
              <a:rPr lang="en-GB" sz="6000" b="1" noProof="0" dirty="0">
                <a:solidFill>
                  <a:prstClr val="white"/>
                </a:solidFill>
                <a:latin typeface="Calibri" panose="020F0502020204030204" pitchFamily="34" charset="0"/>
                <a:ea typeface="Roboto" panose="02000000000000000000" pitchFamily="2" charset="0"/>
                <a:cs typeface="Calibri" panose="020F0502020204030204" pitchFamily="34" charset="0"/>
              </a:rPr>
              <a:t>Adapt</a:t>
            </a:r>
          </a:p>
        </p:txBody>
      </p:sp>
      <p:sp>
        <p:nvSpPr>
          <p:cNvPr id="22" name="Text Placeholder 13">
            <a:extLst>
              <a:ext uri="{FF2B5EF4-FFF2-40B4-BE49-F238E27FC236}">
                <a16:creationId xmlns:a16="http://schemas.microsoft.com/office/drawing/2014/main" id="{4C02D81B-A4BD-2C96-3E7F-6951A113699A}"/>
              </a:ext>
            </a:extLst>
          </p:cNvPr>
          <p:cNvSpPr txBox="1">
            <a:spLocks/>
          </p:cNvSpPr>
          <p:nvPr/>
        </p:nvSpPr>
        <p:spPr>
          <a:xfrm>
            <a:off x="9376540" y="8085075"/>
            <a:ext cx="5626157" cy="2238436"/>
          </a:xfrm>
          <a:prstGeom prst="rect">
            <a:avLst/>
          </a:prstGeom>
        </p:spPr>
        <p:txBody>
          <a:bodyPr/>
          <a:lstStyle>
            <a:lvl1pPr marL="457109" indent="-457109" algn="l" defTabSz="1828434"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326" indent="-457109" algn="l" defTabSz="1828434"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543" indent="-457109" algn="l" defTabSz="1828434"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760"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977"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8194"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nSpc>
                <a:spcPct val="100000"/>
              </a:lnSpc>
              <a:buNone/>
            </a:pPr>
            <a:endParaRPr lang="en-GB" sz="4000" noProof="0" dirty="0">
              <a:solidFill>
                <a:schemeClr val="bg1"/>
              </a:solidFill>
              <a:latin typeface="Roboto" panose="02000000000000000000" pitchFamily="2" charset="0"/>
              <a:ea typeface="Roboto" panose="02000000000000000000" pitchFamily="2" charset="0"/>
            </a:endParaRPr>
          </a:p>
        </p:txBody>
      </p:sp>
      <p:sp>
        <p:nvSpPr>
          <p:cNvPr id="23" name="CuadroTexto 470">
            <a:extLst>
              <a:ext uri="{FF2B5EF4-FFF2-40B4-BE49-F238E27FC236}">
                <a16:creationId xmlns:a16="http://schemas.microsoft.com/office/drawing/2014/main" id="{568354BB-37EE-B111-903D-4BC66C81104F}"/>
              </a:ext>
            </a:extLst>
          </p:cNvPr>
          <p:cNvSpPr txBox="1"/>
          <p:nvPr/>
        </p:nvSpPr>
        <p:spPr>
          <a:xfrm>
            <a:off x="17092943" y="7033510"/>
            <a:ext cx="3658857" cy="1015663"/>
          </a:xfrm>
          <a:prstGeom prst="rect">
            <a:avLst/>
          </a:prstGeom>
          <a:noFill/>
        </p:spPr>
        <p:txBody>
          <a:bodyPr wrap="square" rtlCol="0">
            <a:spAutoFit/>
          </a:bodyPr>
          <a:lstStyle/>
          <a:p>
            <a:pPr defTabSz="1828251">
              <a:defRPr/>
            </a:pPr>
            <a:r>
              <a:rPr lang="en-GB" sz="6000" b="1" noProof="0" dirty="0">
                <a:solidFill>
                  <a:prstClr val="white"/>
                </a:solidFill>
                <a:latin typeface="Calibri" panose="020F0502020204030204" pitchFamily="34" charset="0"/>
                <a:ea typeface="Roboto" panose="02000000000000000000" pitchFamily="2" charset="0"/>
                <a:cs typeface="Calibri" panose="020F0502020204030204" pitchFamily="34" charset="0"/>
              </a:rPr>
              <a:t>Guarantee</a:t>
            </a:r>
          </a:p>
        </p:txBody>
      </p:sp>
      <p:sp>
        <p:nvSpPr>
          <p:cNvPr id="24" name="Text Placeholder 13">
            <a:extLst>
              <a:ext uri="{FF2B5EF4-FFF2-40B4-BE49-F238E27FC236}">
                <a16:creationId xmlns:a16="http://schemas.microsoft.com/office/drawing/2014/main" id="{F24A0622-EEA7-76A8-3A4A-112D4A3A529C}"/>
              </a:ext>
            </a:extLst>
          </p:cNvPr>
          <p:cNvSpPr txBox="1">
            <a:spLocks/>
          </p:cNvSpPr>
          <p:nvPr/>
        </p:nvSpPr>
        <p:spPr>
          <a:xfrm>
            <a:off x="17092943" y="8120620"/>
            <a:ext cx="5626157" cy="2238436"/>
          </a:xfrm>
          <a:prstGeom prst="rect">
            <a:avLst/>
          </a:prstGeom>
        </p:spPr>
        <p:txBody>
          <a:bodyPr/>
          <a:lstStyle>
            <a:lvl1pPr marL="457109" indent="-457109" algn="l" defTabSz="1828434"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326" indent="-457109" algn="l" defTabSz="1828434"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543" indent="-457109" algn="l" defTabSz="1828434"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760"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977"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8194"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nSpc>
                <a:spcPct val="100000"/>
              </a:lnSpc>
              <a:buNone/>
            </a:pPr>
            <a:r>
              <a:rPr lang="en-GB" sz="4000" noProof="0" dirty="0">
                <a:solidFill>
                  <a:schemeClr val="bg1"/>
                </a:solidFill>
                <a:latin typeface="Roboto" panose="02000000000000000000" pitchFamily="2" charset="0"/>
                <a:ea typeface="Roboto" panose="02000000000000000000" pitchFamily="2" charset="0"/>
              </a:rPr>
              <a:t>Establish security and transparency criteria</a:t>
            </a:r>
          </a:p>
        </p:txBody>
      </p:sp>
      <p:sp>
        <p:nvSpPr>
          <p:cNvPr id="28" name="TextBox 27">
            <a:extLst>
              <a:ext uri="{FF2B5EF4-FFF2-40B4-BE49-F238E27FC236}">
                <a16:creationId xmlns:a16="http://schemas.microsoft.com/office/drawing/2014/main" id="{E97DCD48-9E14-3ADF-A04A-230B6DF9E78C}"/>
              </a:ext>
            </a:extLst>
          </p:cNvPr>
          <p:cNvSpPr txBox="1"/>
          <p:nvPr/>
        </p:nvSpPr>
        <p:spPr>
          <a:xfrm>
            <a:off x="2018784" y="1743859"/>
            <a:ext cx="20386411" cy="3570208"/>
          </a:xfrm>
          <a:prstGeom prst="rect">
            <a:avLst/>
          </a:prstGeom>
          <a:noFill/>
        </p:spPr>
        <p:txBody>
          <a:bodyPr wrap="square">
            <a:spAutoFit/>
          </a:bodyPr>
          <a:lstStyle/>
          <a:p>
            <a:pPr algn="ctr">
              <a:lnSpc>
                <a:spcPct val="150000"/>
              </a:lnSpc>
            </a:pPr>
            <a:r>
              <a:rPr lang="en-GB" sz="6000" noProof="0" dirty="0">
                <a:latin typeface="Roboto" panose="02000000000000000000" pitchFamily="2" charset="0"/>
                <a:ea typeface="Roboto" panose="02000000000000000000" pitchFamily="2" charset="0"/>
              </a:rPr>
              <a:t>Digital transformation is not alien to government processes</a:t>
            </a:r>
          </a:p>
          <a:p>
            <a:pPr algn="ctr">
              <a:lnSpc>
                <a:spcPct val="150000"/>
              </a:lnSpc>
            </a:pPr>
            <a:endParaRPr lang="en-GB" sz="4800" b="1" dirty="0">
              <a:latin typeface="Roboto" panose="02000000000000000000" pitchFamily="2" charset="0"/>
              <a:ea typeface="Roboto" panose="02000000000000000000" pitchFamily="2" charset="0"/>
            </a:endParaRPr>
          </a:p>
          <a:p>
            <a:pPr algn="ctr">
              <a:lnSpc>
                <a:spcPct val="150000"/>
              </a:lnSpc>
            </a:pPr>
            <a:r>
              <a:rPr lang="en-GB" sz="4800" b="1" dirty="0">
                <a:latin typeface="Roboto" panose="02000000000000000000" pitchFamily="2" charset="0"/>
                <a:ea typeface="Roboto" panose="02000000000000000000" pitchFamily="2" charset="0"/>
              </a:rPr>
              <a:t>BUT IT IS NOT MAGIC</a:t>
            </a:r>
            <a:endParaRPr lang="en-GB" sz="4800" b="1" noProof="0" dirty="0">
              <a:latin typeface="Roboto" panose="02000000000000000000" pitchFamily="2" charset="0"/>
              <a:ea typeface="Roboto" panose="02000000000000000000" pitchFamily="2" charset="0"/>
            </a:endParaRPr>
          </a:p>
        </p:txBody>
      </p:sp>
      <p:sp>
        <p:nvSpPr>
          <p:cNvPr id="4" name="Text Placeholder 13">
            <a:extLst>
              <a:ext uri="{FF2B5EF4-FFF2-40B4-BE49-F238E27FC236}">
                <a16:creationId xmlns:a16="http://schemas.microsoft.com/office/drawing/2014/main" id="{0F589BFE-F26F-0055-0022-A07F23F8F125}"/>
              </a:ext>
            </a:extLst>
          </p:cNvPr>
          <p:cNvSpPr txBox="1">
            <a:spLocks/>
          </p:cNvSpPr>
          <p:nvPr/>
        </p:nvSpPr>
        <p:spPr>
          <a:xfrm>
            <a:off x="9375961" y="8120620"/>
            <a:ext cx="5626157" cy="2238436"/>
          </a:xfrm>
          <a:prstGeom prst="rect">
            <a:avLst/>
          </a:prstGeom>
        </p:spPr>
        <p:txBody>
          <a:bodyPr/>
          <a:lstStyle>
            <a:lvl1pPr marL="457109" indent="-457109" algn="l" defTabSz="1828434"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326" indent="-457109" algn="l" defTabSz="1828434"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543" indent="-457109" algn="l" defTabSz="1828434"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760"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977"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8194"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nSpc>
                <a:spcPct val="100000"/>
              </a:lnSpc>
              <a:buNone/>
            </a:pPr>
            <a:r>
              <a:rPr lang="en-GB" sz="4000" noProof="0" dirty="0">
                <a:solidFill>
                  <a:schemeClr val="bg1"/>
                </a:solidFill>
                <a:latin typeface="Roboto" panose="02000000000000000000" pitchFamily="2" charset="0"/>
                <a:ea typeface="Roboto" panose="02000000000000000000" pitchFamily="2" charset="0"/>
              </a:rPr>
              <a:t>Technology and processes to the environment</a:t>
            </a:r>
          </a:p>
        </p:txBody>
      </p:sp>
    </p:spTree>
    <p:extLst>
      <p:ext uri="{BB962C8B-B14F-4D97-AF65-F5344CB8AC3E}">
        <p14:creationId xmlns:p14="http://schemas.microsoft.com/office/powerpoint/2010/main" val="456781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DA7FE9F-1D03-B9DD-1AC4-049A4E5AD455}"/>
              </a:ext>
            </a:extLst>
          </p:cNvPr>
          <p:cNvSpPr/>
          <p:nvPr/>
        </p:nvSpPr>
        <p:spPr>
          <a:xfrm rot="10800000" flipV="1">
            <a:off x="0" y="0"/>
            <a:ext cx="9420447" cy="13785123"/>
          </a:xfrm>
          <a:prstGeom prst="rect">
            <a:avLst/>
          </a:prstGeom>
          <a:solidFill>
            <a:srgbClr val="2D2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Text Placeholder 1">
            <a:extLst>
              <a:ext uri="{FF2B5EF4-FFF2-40B4-BE49-F238E27FC236}">
                <a16:creationId xmlns:a16="http://schemas.microsoft.com/office/drawing/2014/main" id="{391A2905-682F-7EBC-D5C6-1E299E9F7BB6}"/>
              </a:ext>
            </a:extLst>
          </p:cNvPr>
          <p:cNvSpPr txBox="1">
            <a:spLocks/>
          </p:cNvSpPr>
          <p:nvPr/>
        </p:nvSpPr>
        <p:spPr>
          <a:xfrm>
            <a:off x="1222744" y="4708108"/>
            <a:ext cx="6974958" cy="3190182"/>
          </a:xfrm>
          <a:prstGeom prst="rect">
            <a:avLst/>
          </a:prstGeom>
        </p:spPr>
        <p:txBody>
          <a:bodyPr/>
          <a:lstStyle>
            <a:lvl1pPr marL="457109" indent="-457109" algn="l" defTabSz="1828434"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326" indent="-457109" algn="l" defTabSz="1828434"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543" indent="-457109" algn="l" defTabSz="1828434"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760"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977"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8194"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a:lnSpc>
                <a:spcPct val="100000"/>
              </a:lnSpc>
              <a:buNone/>
            </a:pPr>
            <a:r>
              <a:rPr lang="en-GB" sz="5400" noProof="0" dirty="0">
                <a:solidFill>
                  <a:schemeClr val="bg1"/>
                </a:solidFill>
                <a:latin typeface="Roboto" panose="02000000000000000000" pitchFamily="2" charset="0"/>
                <a:ea typeface="Roboto" panose="02000000000000000000" pitchFamily="2" charset="0"/>
                <a:cs typeface="Calibri Light" panose="020F0302020204030204" pitchFamily="34" charset="0"/>
              </a:rPr>
              <a:t>Audit and Transparency</a:t>
            </a:r>
          </a:p>
          <a:p>
            <a:pPr marL="0" indent="0" algn="ctr">
              <a:lnSpc>
                <a:spcPct val="100000"/>
              </a:lnSpc>
              <a:buNone/>
            </a:pPr>
            <a:endParaRPr lang="en-GB" sz="6000" b="1" noProof="0" dirty="0">
              <a:solidFill>
                <a:schemeClr val="bg1"/>
              </a:solidFill>
              <a:latin typeface="Roboto" panose="02000000000000000000" pitchFamily="2" charset="0"/>
              <a:ea typeface="Roboto" panose="02000000000000000000" pitchFamily="2" charset="0"/>
              <a:cs typeface="Calibri Light" panose="020F0302020204030204" pitchFamily="34" charset="0"/>
            </a:endParaRPr>
          </a:p>
          <a:p>
            <a:pPr marL="0" indent="0" algn="ctr">
              <a:lnSpc>
                <a:spcPct val="100000"/>
              </a:lnSpc>
              <a:buNone/>
            </a:pPr>
            <a:r>
              <a:rPr lang="en-GB" sz="6000" b="1" noProof="0" dirty="0">
                <a:solidFill>
                  <a:schemeClr val="bg1"/>
                </a:solidFill>
                <a:latin typeface="Roboto" panose="02000000000000000000" pitchFamily="2" charset="0"/>
                <a:ea typeface="Roboto" panose="02000000000000000000" pitchFamily="2" charset="0"/>
                <a:cs typeface="Calibri Light" panose="020F0302020204030204" pitchFamily="34" charset="0"/>
              </a:rPr>
              <a:t>“Trust built on proof”</a:t>
            </a:r>
          </a:p>
        </p:txBody>
      </p:sp>
      <p:sp>
        <p:nvSpPr>
          <p:cNvPr id="34" name="TextBox 33">
            <a:extLst>
              <a:ext uri="{FF2B5EF4-FFF2-40B4-BE49-F238E27FC236}">
                <a16:creationId xmlns:a16="http://schemas.microsoft.com/office/drawing/2014/main" id="{0DA16FA7-DC44-FF94-9217-701A0520A290}"/>
              </a:ext>
            </a:extLst>
          </p:cNvPr>
          <p:cNvSpPr txBox="1"/>
          <p:nvPr/>
        </p:nvSpPr>
        <p:spPr>
          <a:xfrm>
            <a:off x="3971284" y="1376066"/>
            <a:ext cx="3522549" cy="3170099"/>
          </a:xfrm>
          <a:prstGeom prst="rect">
            <a:avLst/>
          </a:prstGeom>
          <a:noFill/>
        </p:spPr>
        <p:txBody>
          <a:bodyPr wrap="square">
            <a:spAutoFit/>
          </a:bodyPr>
          <a:lstStyle/>
          <a:p>
            <a:r>
              <a:rPr lang="en-GB" sz="20000" b="1" noProof="0" dirty="0">
                <a:solidFill>
                  <a:schemeClr val="bg1">
                    <a:alpha val="50000"/>
                  </a:schemeClr>
                </a:solidFill>
                <a:latin typeface="Roboto" panose="02000000000000000000" pitchFamily="2" charset="0"/>
                <a:ea typeface="Roboto" panose="02000000000000000000" pitchFamily="2" charset="0"/>
                <a:cs typeface="Roboto" panose="02000000000000000000" pitchFamily="2" charset="0"/>
              </a:rPr>
              <a:t>1</a:t>
            </a:r>
            <a:endParaRPr lang="en-GB" sz="20000" noProof="0" dirty="0">
              <a:solidFill>
                <a:schemeClr val="bg1">
                  <a:alpha val="5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2" name="Line 1">
            <a:extLst>
              <a:ext uri="{FF2B5EF4-FFF2-40B4-BE49-F238E27FC236}">
                <a16:creationId xmlns:a16="http://schemas.microsoft.com/office/drawing/2014/main" id="{0291F49B-D754-3F49-2196-CF64DF86DE8D}"/>
              </a:ext>
            </a:extLst>
          </p:cNvPr>
          <p:cNvSpPr>
            <a:spLocks noChangeShapeType="1"/>
          </p:cNvSpPr>
          <p:nvPr/>
        </p:nvSpPr>
        <p:spPr bwMode="auto">
          <a:xfrm>
            <a:off x="10566541" y="6576114"/>
            <a:ext cx="12508411" cy="30021"/>
          </a:xfrm>
          <a:prstGeom prst="line">
            <a:avLst/>
          </a:prstGeom>
          <a:noFill/>
          <a:ln w="38100" cap="flat">
            <a:solidFill>
              <a:srgbClr val="2C2F3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eaLnBrk="1">
              <a:lnSpc>
                <a:spcPct val="93000"/>
              </a:lnSpc>
              <a:buClr>
                <a:srgbClr val="000000"/>
              </a:buClr>
              <a:buSzPct val="100000"/>
              <a:buFont typeface="Times New Roman" charset="0"/>
              <a:buNone/>
              <a:defRPr/>
            </a:pPr>
            <a:endParaRPr lang="en-GB" sz="4400" b="1" noProof="0" dirty="0"/>
          </a:p>
        </p:txBody>
      </p:sp>
      <p:sp>
        <p:nvSpPr>
          <p:cNvPr id="14" name="TextBox 13">
            <a:extLst>
              <a:ext uri="{FF2B5EF4-FFF2-40B4-BE49-F238E27FC236}">
                <a16:creationId xmlns:a16="http://schemas.microsoft.com/office/drawing/2014/main" id="{680225CD-5C9F-6D49-D723-02D69A77D0C8}"/>
              </a:ext>
            </a:extLst>
          </p:cNvPr>
          <p:cNvSpPr txBox="1"/>
          <p:nvPr/>
        </p:nvSpPr>
        <p:spPr>
          <a:xfrm>
            <a:off x="10132224" y="3012775"/>
            <a:ext cx="13411200" cy="1569660"/>
          </a:xfrm>
          <a:prstGeom prst="rect">
            <a:avLst/>
          </a:prstGeom>
          <a:noFill/>
        </p:spPr>
        <p:txBody>
          <a:bodyPr wrap="square">
            <a:spAutoFit/>
          </a:bodyPr>
          <a:lstStyle/>
          <a:p>
            <a:pPr algn="ctr"/>
            <a:r>
              <a:rPr lang="en-GB" sz="4800" i="1" noProof="0" dirty="0">
                <a:latin typeface="Roboto" panose="02000000000000000000" pitchFamily="2" charset="0"/>
                <a:ea typeface="Roboto" panose="02000000000000000000" pitchFamily="2" charset="0"/>
              </a:rPr>
              <a:t>Auditability is not an add-on, it is an essential requirement for the legitimacy of the solution</a:t>
            </a:r>
            <a:endParaRPr lang="en-GB" sz="4800" b="1" i="1" noProof="0" dirty="0">
              <a:latin typeface="Roboto" panose="02000000000000000000" pitchFamily="2" charset="0"/>
              <a:ea typeface="Roboto" panose="02000000000000000000" pitchFamily="2" charset="0"/>
            </a:endParaRPr>
          </a:p>
        </p:txBody>
      </p:sp>
      <p:grpSp>
        <p:nvGrpSpPr>
          <p:cNvPr id="26" name="Group 25">
            <a:extLst>
              <a:ext uri="{FF2B5EF4-FFF2-40B4-BE49-F238E27FC236}">
                <a16:creationId xmlns:a16="http://schemas.microsoft.com/office/drawing/2014/main" id="{56C588F1-CA56-7D37-10FA-F6D48FB0708B}"/>
              </a:ext>
            </a:extLst>
          </p:cNvPr>
          <p:cNvGrpSpPr/>
          <p:nvPr/>
        </p:nvGrpSpPr>
        <p:grpSpPr>
          <a:xfrm>
            <a:off x="15403366" y="6158365"/>
            <a:ext cx="2970000" cy="865518"/>
            <a:chOff x="14997892" y="3382381"/>
            <a:chExt cx="2970000" cy="865518"/>
          </a:xfrm>
        </p:grpSpPr>
        <p:sp>
          <p:nvSpPr>
            <p:cNvPr id="4" name="Rounded Rectangle 8">
              <a:extLst>
                <a:ext uri="{FF2B5EF4-FFF2-40B4-BE49-F238E27FC236}">
                  <a16:creationId xmlns:a16="http://schemas.microsoft.com/office/drawing/2014/main" id="{CF57CF52-CD17-43C8-F396-2D577F2E769F}"/>
                </a:ext>
              </a:extLst>
            </p:cNvPr>
            <p:cNvSpPr/>
            <p:nvPr/>
          </p:nvSpPr>
          <p:spPr>
            <a:xfrm>
              <a:off x="14997892" y="3382381"/>
              <a:ext cx="2970000" cy="865518"/>
            </a:xfrm>
            <a:prstGeom prst="roundRect">
              <a:avLst>
                <a:gd name="adj" fmla="val 5000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TextBox 7">
              <a:extLst>
                <a:ext uri="{FF2B5EF4-FFF2-40B4-BE49-F238E27FC236}">
                  <a16:creationId xmlns:a16="http://schemas.microsoft.com/office/drawing/2014/main" id="{5C0AEAA3-89A3-13F0-C560-C8B4402F353E}"/>
                </a:ext>
              </a:extLst>
            </p:cNvPr>
            <p:cNvSpPr txBox="1"/>
            <p:nvPr/>
          </p:nvSpPr>
          <p:spPr>
            <a:xfrm>
              <a:off x="15177102" y="3418914"/>
              <a:ext cx="2613031" cy="738664"/>
            </a:xfrm>
            <a:prstGeom prst="rect">
              <a:avLst/>
            </a:prstGeom>
            <a:noFill/>
          </p:spPr>
          <p:txBody>
            <a:bodyPr wrap="square" rtlCol="0">
              <a:spAutoFit/>
            </a:bodyPr>
            <a:lstStyle/>
            <a:p>
              <a:pPr algn="ctr" defTabSz="1827885"/>
              <a:r>
                <a:rPr lang="en-GB" sz="4200" b="1" noProof="0" dirty="0">
                  <a:solidFill>
                    <a:schemeClr val="bg1"/>
                  </a:solidFill>
                  <a:latin typeface="Calibri" panose="020F0502020204030204" pitchFamily="34" charset="0"/>
                  <a:ea typeface="Roboto Medium" panose="02000000000000000000" pitchFamily="2" charset="0"/>
                  <a:cs typeface="Calibri" panose="020F0502020204030204" pitchFamily="34" charset="0"/>
                </a:rPr>
                <a:t>DURING</a:t>
              </a:r>
            </a:p>
          </p:txBody>
        </p:sp>
      </p:grpSp>
      <p:sp>
        <p:nvSpPr>
          <p:cNvPr id="19" name="TextBox 18">
            <a:extLst>
              <a:ext uri="{FF2B5EF4-FFF2-40B4-BE49-F238E27FC236}">
                <a16:creationId xmlns:a16="http://schemas.microsoft.com/office/drawing/2014/main" id="{4660D90E-639D-47A7-594D-BE208DAB1EFE}"/>
              </a:ext>
            </a:extLst>
          </p:cNvPr>
          <p:cNvSpPr txBox="1"/>
          <p:nvPr/>
        </p:nvSpPr>
        <p:spPr>
          <a:xfrm>
            <a:off x="15283099" y="7284505"/>
            <a:ext cx="3210535" cy="1446550"/>
          </a:xfrm>
          <a:prstGeom prst="rect">
            <a:avLst/>
          </a:prstGeom>
          <a:noFill/>
        </p:spPr>
        <p:txBody>
          <a:bodyPr wrap="square">
            <a:spAutoFit/>
          </a:bodyPr>
          <a:lstStyle/>
          <a:p>
            <a:pPr algn="ctr">
              <a:spcAft>
                <a:spcPts val="1125"/>
              </a:spcAft>
            </a:pPr>
            <a:r>
              <a:rPr lang="en-GB" sz="4400" b="1" noProof="0" dirty="0">
                <a:solidFill>
                  <a:schemeClr val="accent2">
                    <a:lumMod val="75000"/>
                  </a:schemeClr>
                </a:solidFill>
                <a:latin typeface="Roboto" panose="02000000000000000000" pitchFamily="2" charset="0"/>
                <a:ea typeface="Roboto" panose="02000000000000000000" pitchFamily="2" charset="0"/>
              </a:rPr>
              <a:t>Citizen audit</a:t>
            </a:r>
          </a:p>
        </p:txBody>
      </p:sp>
      <p:sp>
        <p:nvSpPr>
          <p:cNvPr id="12" name="TextBox 11">
            <a:extLst>
              <a:ext uri="{FF2B5EF4-FFF2-40B4-BE49-F238E27FC236}">
                <a16:creationId xmlns:a16="http://schemas.microsoft.com/office/drawing/2014/main" id="{9CCE78E5-19CC-BA54-E42B-E590D4D543F2}"/>
              </a:ext>
            </a:extLst>
          </p:cNvPr>
          <p:cNvSpPr txBox="1"/>
          <p:nvPr/>
        </p:nvSpPr>
        <p:spPr>
          <a:xfrm>
            <a:off x="16013704" y="9121379"/>
            <a:ext cx="1749325" cy="1077218"/>
          </a:xfrm>
          <a:prstGeom prst="rect">
            <a:avLst/>
          </a:prstGeom>
          <a:noFill/>
        </p:spPr>
        <p:txBody>
          <a:bodyPr wrap="none" rtlCol="0">
            <a:spAutoFit/>
          </a:bodyPr>
          <a:lstStyle/>
          <a:p>
            <a:pPr algn="ctr"/>
            <a:r>
              <a:rPr lang="en-GB" sz="2800" dirty="0"/>
              <a:t>Case:</a:t>
            </a:r>
          </a:p>
          <a:p>
            <a:pPr algn="ctr"/>
            <a:r>
              <a:rPr lang="en-GB" sz="3600" b="1" dirty="0"/>
              <a:t>Bulgaria</a:t>
            </a:r>
          </a:p>
        </p:txBody>
      </p:sp>
      <p:grpSp>
        <p:nvGrpSpPr>
          <p:cNvPr id="27" name="Group 26">
            <a:extLst>
              <a:ext uri="{FF2B5EF4-FFF2-40B4-BE49-F238E27FC236}">
                <a16:creationId xmlns:a16="http://schemas.microsoft.com/office/drawing/2014/main" id="{2C76CFFC-6ADE-9528-111C-12869C4C4CF5}"/>
              </a:ext>
            </a:extLst>
          </p:cNvPr>
          <p:cNvGrpSpPr/>
          <p:nvPr/>
        </p:nvGrpSpPr>
        <p:grpSpPr>
          <a:xfrm>
            <a:off x="10309765" y="6159124"/>
            <a:ext cx="2970000" cy="864000"/>
            <a:chOff x="9885564" y="3382381"/>
            <a:chExt cx="2970000" cy="864000"/>
          </a:xfrm>
        </p:grpSpPr>
        <p:sp>
          <p:nvSpPr>
            <p:cNvPr id="3" name="Rounded Rectangle 8">
              <a:extLst>
                <a:ext uri="{FF2B5EF4-FFF2-40B4-BE49-F238E27FC236}">
                  <a16:creationId xmlns:a16="http://schemas.microsoft.com/office/drawing/2014/main" id="{695547BA-6385-51FE-C269-FCFC4B188035}"/>
                </a:ext>
              </a:extLst>
            </p:cNvPr>
            <p:cNvSpPr/>
            <p:nvPr/>
          </p:nvSpPr>
          <p:spPr>
            <a:xfrm>
              <a:off x="9885564" y="3382381"/>
              <a:ext cx="2970000" cy="864000"/>
            </a:xfrm>
            <a:prstGeom prst="roundRect">
              <a:avLst>
                <a:gd name="adj" fmla="val 5000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extBox 6">
              <a:extLst>
                <a:ext uri="{FF2B5EF4-FFF2-40B4-BE49-F238E27FC236}">
                  <a16:creationId xmlns:a16="http://schemas.microsoft.com/office/drawing/2014/main" id="{A72FB433-454F-0901-D015-9807458B2A8B}"/>
                </a:ext>
              </a:extLst>
            </p:cNvPr>
            <p:cNvSpPr txBox="1"/>
            <p:nvPr/>
          </p:nvSpPr>
          <p:spPr>
            <a:xfrm>
              <a:off x="10376742" y="3418914"/>
              <a:ext cx="1987645" cy="738664"/>
            </a:xfrm>
            <a:prstGeom prst="rect">
              <a:avLst/>
            </a:prstGeom>
            <a:noFill/>
          </p:spPr>
          <p:txBody>
            <a:bodyPr wrap="square" rtlCol="0">
              <a:spAutoFit/>
            </a:bodyPr>
            <a:lstStyle/>
            <a:p>
              <a:pPr algn="ctr" defTabSz="1827885"/>
              <a:r>
                <a:rPr lang="en-GB" sz="4200" b="1" noProof="0" dirty="0">
                  <a:solidFill>
                    <a:schemeClr val="bg1"/>
                  </a:solidFill>
                  <a:latin typeface="Calibri" panose="020F0502020204030204" pitchFamily="34" charset="0"/>
                  <a:ea typeface="Roboto Medium" panose="02000000000000000000" pitchFamily="2" charset="0"/>
                  <a:cs typeface="Calibri" panose="020F0502020204030204" pitchFamily="34" charset="0"/>
                </a:rPr>
                <a:t>BEFORE</a:t>
              </a:r>
            </a:p>
          </p:txBody>
        </p:sp>
      </p:grpSp>
      <p:sp>
        <p:nvSpPr>
          <p:cNvPr id="6" name="TextBox 5">
            <a:extLst>
              <a:ext uri="{FF2B5EF4-FFF2-40B4-BE49-F238E27FC236}">
                <a16:creationId xmlns:a16="http://schemas.microsoft.com/office/drawing/2014/main" id="{B46075B9-C0D6-44FA-6137-6E57361B2DBA}"/>
              </a:ext>
            </a:extLst>
          </p:cNvPr>
          <p:cNvSpPr txBox="1"/>
          <p:nvPr/>
        </p:nvSpPr>
        <p:spPr>
          <a:xfrm>
            <a:off x="10850084" y="9121379"/>
            <a:ext cx="1889363" cy="1077218"/>
          </a:xfrm>
          <a:prstGeom prst="rect">
            <a:avLst/>
          </a:prstGeom>
          <a:noFill/>
        </p:spPr>
        <p:txBody>
          <a:bodyPr wrap="none" rtlCol="0">
            <a:spAutoFit/>
          </a:bodyPr>
          <a:lstStyle/>
          <a:p>
            <a:pPr algn="ctr"/>
            <a:r>
              <a:rPr lang="en-GB" sz="2800" dirty="0"/>
              <a:t>Case:</a:t>
            </a:r>
          </a:p>
          <a:p>
            <a:pPr algn="ctr"/>
            <a:r>
              <a:rPr lang="en-GB" sz="3600" b="1" dirty="0"/>
              <a:t>Australia</a:t>
            </a:r>
          </a:p>
        </p:txBody>
      </p:sp>
      <p:sp>
        <p:nvSpPr>
          <p:cNvPr id="16" name="TextBox 15">
            <a:extLst>
              <a:ext uri="{FF2B5EF4-FFF2-40B4-BE49-F238E27FC236}">
                <a16:creationId xmlns:a16="http://schemas.microsoft.com/office/drawing/2014/main" id="{CC307523-8A63-28CF-3AB3-F2D3EC5283E7}"/>
              </a:ext>
            </a:extLst>
          </p:cNvPr>
          <p:cNvSpPr txBox="1"/>
          <p:nvPr/>
        </p:nvSpPr>
        <p:spPr>
          <a:xfrm>
            <a:off x="10189498" y="7284505"/>
            <a:ext cx="3210535" cy="1446550"/>
          </a:xfrm>
          <a:prstGeom prst="rect">
            <a:avLst/>
          </a:prstGeom>
          <a:noFill/>
        </p:spPr>
        <p:txBody>
          <a:bodyPr wrap="square">
            <a:spAutoFit/>
          </a:bodyPr>
          <a:lstStyle/>
          <a:p>
            <a:pPr algn="ctr">
              <a:spcAft>
                <a:spcPts val="1125"/>
              </a:spcAft>
            </a:pPr>
            <a:r>
              <a:rPr lang="en-GB" sz="4400" b="1" noProof="0" dirty="0">
                <a:solidFill>
                  <a:schemeClr val="accent2">
                    <a:lumMod val="75000"/>
                  </a:schemeClr>
                </a:solidFill>
                <a:latin typeface="Roboto" panose="02000000000000000000" pitchFamily="2" charset="0"/>
                <a:ea typeface="Roboto" panose="02000000000000000000" pitchFamily="2" charset="0"/>
              </a:rPr>
              <a:t>3</a:t>
            </a:r>
            <a:r>
              <a:rPr lang="en-GB" sz="4400" b="1" baseline="30000" noProof="0" dirty="0">
                <a:solidFill>
                  <a:schemeClr val="accent2">
                    <a:lumMod val="75000"/>
                  </a:schemeClr>
                </a:solidFill>
                <a:latin typeface="Roboto" panose="02000000000000000000" pitchFamily="2" charset="0"/>
                <a:ea typeface="Roboto" panose="02000000000000000000" pitchFamily="2" charset="0"/>
              </a:rPr>
              <a:t>rd</a:t>
            </a:r>
            <a:r>
              <a:rPr lang="en-GB" sz="4400" b="1" noProof="0" dirty="0">
                <a:solidFill>
                  <a:schemeClr val="accent2">
                    <a:lumMod val="75000"/>
                  </a:schemeClr>
                </a:solidFill>
                <a:latin typeface="Roboto" panose="02000000000000000000" pitchFamily="2" charset="0"/>
                <a:ea typeface="Roboto" panose="02000000000000000000" pitchFamily="2" charset="0"/>
              </a:rPr>
              <a:t> party audit</a:t>
            </a:r>
          </a:p>
        </p:txBody>
      </p:sp>
      <p:grpSp>
        <p:nvGrpSpPr>
          <p:cNvPr id="25" name="Group 24">
            <a:extLst>
              <a:ext uri="{FF2B5EF4-FFF2-40B4-BE49-F238E27FC236}">
                <a16:creationId xmlns:a16="http://schemas.microsoft.com/office/drawing/2014/main" id="{51468A30-13C5-8EBA-72B5-F70A6CCE1723}"/>
              </a:ext>
            </a:extLst>
          </p:cNvPr>
          <p:cNvGrpSpPr/>
          <p:nvPr/>
        </p:nvGrpSpPr>
        <p:grpSpPr>
          <a:xfrm>
            <a:off x="20496967" y="6158365"/>
            <a:ext cx="2970000" cy="865518"/>
            <a:chOff x="21019794" y="3382381"/>
            <a:chExt cx="2970000" cy="865518"/>
          </a:xfrm>
        </p:grpSpPr>
        <p:sp>
          <p:nvSpPr>
            <p:cNvPr id="5" name="Rounded Rectangle 8">
              <a:extLst>
                <a:ext uri="{FF2B5EF4-FFF2-40B4-BE49-F238E27FC236}">
                  <a16:creationId xmlns:a16="http://schemas.microsoft.com/office/drawing/2014/main" id="{26C21CB9-9DEA-8D4D-ECED-0620C86C0D25}"/>
                </a:ext>
              </a:extLst>
            </p:cNvPr>
            <p:cNvSpPr/>
            <p:nvPr/>
          </p:nvSpPr>
          <p:spPr>
            <a:xfrm>
              <a:off x="21019794" y="3382381"/>
              <a:ext cx="2970000" cy="865518"/>
            </a:xfrm>
            <a:prstGeom prst="roundRect">
              <a:avLst>
                <a:gd name="adj" fmla="val 5000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TextBox 8">
              <a:extLst>
                <a:ext uri="{FF2B5EF4-FFF2-40B4-BE49-F238E27FC236}">
                  <a16:creationId xmlns:a16="http://schemas.microsoft.com/office/drawing/2014/main" id="{7458EEEF-A6C1-992B-9B21-BB58230F1ED2}"/>
                </a:ext>
              </a:extLst>
            </p:cNvPr>
            <p:cNvSpPr txBox="1"/>
            <p:nvPr/>
          </p:nvSpPr>
          <p:spPr>
            <a:xfrm>
              <a:off x="21198279" y="3418914"/>
              <a:ext cx="2613031" cy="738664"/>
            </a:xfrm>
            <a:prstGeom prst="rect">
              <a:avLst/>
            </a:prstGeom>
            <a:noFill/>
          </p:spPr>
          <p:txBody>
            <a:bodyPr wrap="square" rtlCol="0">
              <a:spAutoFit/>
            </a:bodyPr>
            <a:lstStyle/>
            <a:p>
              <a:pPr algn="ctr" defTabSz="1827885"/>
              <a:r>
                <a:rPr lang="en-GB" sz="4200" b="1" noProof="0" dirty="0">
                  <a:solidFill>
                    <a:schemeClr val="bg1"/>
                  </a:solidFill>
                  <a:latin typeface="Calibri" panose="020F0502020204030204" pitchFamily="34" charset="0"/>
                  <a:ea typeface="Roboto Medium" panose="02000000000000000000" pitchFamily="2" charset="0"/>
                  <a:cs typeface="Calibri" panose="020F0502020204030204" pitchFamily="34" charset="0"/>
                </a:rPr>
                <a:t>AFTER</a:t>
              </a:r>
            </a:p>
          </p:txBody>
        </p:sp>
      </p:grpSp>
      <p:sp>
        <p:nvSpPr>
          <p:cNvPr id="13" name="TextBox 12">
            <a:extLst>
              <a:ext uri="{FF2B5EF4-FFF2-40B4-BE49-F238E27FC236}">
                <a16:creationId xmlns:a16="http://schemas.microsoft.com/office/drawing/2014/main" id="{94AD38B3-9EA3-E693-517F-23C7BF3C815F}"/>
              </a:ext>
            </a:extLst>
          </p:cNvPr>
          <p:cNvSpPr txBox="1"/>
          <p:nvPr/>
        </p:nvSpPr>
        <p:spPr>
          <a:xfrm>
            <a:off x="21311560" y="9121379"/>
            <a:ext cx="1340815" cy="1077218"/>
          </a:xfrm>
          <a:prstGeom prst="rect">
            <a:avLst/>
          </a:prstGeom>
          <a:noFill/>
        </p:spPr>
        <p:txBody>
          <a:bodyPr wrap="none" rtlCol="0">
            <a:spAutoFit/>
          </a:bodyPr>
          <a:lstStyle/>
          <a:p>
            <a:pPr algn="ctr"/>
            <a:r>
              <a:rPr lang="en-GB" sz="2800" dirty="0"/>
              <a:t>Case:</a:t>
            </a:r>
          </a:p>
          <a:p>
            <a:pPr algn="ctr"/>
            <a:r>
              <a:rPr lang="en-GB" sz="3600" b="1" dirty="0"/>
              <a:t>Kenya</a:t>
            </a:r>
          </a:p>
        </p:txBody>
      </p:sp>
      <p:sp>
        <p:nvSpPr>
          <p:cNvPr id="18" name="TextBox 17">
            <a:extLst>
              <a:ext uri="{FF2B5EF4-FFF2-40B4-BE49-F238E27FC236}">
                <a16:creationId xmlns:a16="http://schemas.microsoft.com/office/drawing/2014/main" id="{25E29450-0481-4CF8-2E7A-FA56DCB8B079}"/>
              </a:ext>
            </a:extLst>
          </p:cNvPr>
          <p:cNvSpPr txBox="1"/>
          <p:nvPr/>
        </p:nvSpPr>
        <p:spPr>
          <a:xfrm>
            <a:off x="20216173" y="7284505"/>
            <a:ext cx="3531589" cy="769441"/>
          </a:xfrm>
          <a:prstGeom prst="rect">
            <a:avLst/>
          </a:prstGeom>
          <a:noFill/>
        </p:spPr>
        <p:txBody>
          <a:bodyPr wrap="square">
            <a:spAutoFit/>
          </a:bodyPr>
          <a:lstStyle/>
          <a:p>
            <a:pPr algn="ctr">
              <a:spcAft>
                <a:spcPts val="1125"/>
              </a:spcAft>
            </a:pPr>
            <a:r>
              <a:rPr lang="en-GB" sz="4400" b="1" dirty="0">
                <a:solidFill>
                  <a:schemeClr val="accent2">
                    <a:lumMod val="75000"/>
                  </a:schemeClr>
                </a:solidFill>
                <a:latin typeface="Roboto" panose="02000000000000000000" pitchFamily="2" charset="0"/>
                <a:ea typeface="Roboto" panose="02000000000000000000" pitchFamily="2" charset="0"/>
              </a:rPr>
              <a:t>General public</a:t>
            </a:r>
            <a:endParaRPr lang="en-GB" sz="4400" b="1" noProof="0" dirty="0">
              <a:solidFill>
                <a:schemeClr val="accent2">
                  <a:lumMod val="7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4911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750" fill="hold"/>
                                        <p:tgtEl>
                                          <p:spTgt spid="34"/>
                                        </p:tgtEl>
                                        <p:attrNameLst>
                                          <p:attrName>ppt_x</p:attrName>
                                        </p:attrNameLst>
                                      </p:cBhvr>
                                      <p:tavLst>
                                        <p:tav tm="0">
                                          <p:val>
                                            <p:strVal val="#ppt_x"/>
                                          </p:val>
                                        </p:tav>
                                        <p:tav tm="100000">
                                          <p:val>
                                            <p:strVal val="#ppt_x"/>
                                          </p:val>
                                        </p:tav>
                                      </p:tavLst>
                                    </p:anim>
                                    <p:anim calcmode="lin" valueType="num">
                                      <p:cBhvr additive="base">
                                        <p:cTn id="8" dur="75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FB2A7-D066-2A61-A9CF-B7BFA81E8838}"/>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1449AF81-0439-ADCB-A47E-F8D6A15876C5}"/>
              </a:ext>
            </a:extLst>
          </p:cNvPr>
          <p:cNvSpPr/>
          <p:nvPr/>
        </p:nvSpPr>
        <p:spPr>
          <a:xfrm rot="10800000" flipV="1">
            <a:off x="0" y="0"/>
            <a:ext cx="9420447" cy="13785123"/>
          </a:xfrm>
          <a:prstGeom prst="rect">
            <a:avLst/>
          </a:prstGeom>
          <a:solidFill>
            <a:srgbClr val="2D2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Text Placeholder 1">
            <a:extLst>
              <a:ext uri="{FF2B5EF4-FFF2-40B4-BE49-F238E27FC236}">
                <a16:creationId xmlns:a16="http://schemas.microsoft.com/office/drawing/2014/main" id="{4A38BFD3-AA47-2A99-FF16-41FAFD17E21C}"/>
              </a:ext>
            </a:extLst>
          </p:cNvPr>
          <p:cNvSpPr txBox="1">
            <a:spLocks/>
          </p:cNvSpPr>
          <p:nvPr/>
        </p:nvSpPr>
        <p:spPr>
          <a:xfrm>
            <a:off x="2157618" y="4708108"/>
            <a:ext cx="5764428" cy="3190182"/>
          </a:xfrm>
          <a:prstGeom prst="rect">
            <a:avLst/>
          </a:prstGeom>
        </p:spPr>
        <p:txBody>
          <a:bodyPr/>
          <a:lstStyle>
            <a:lvl1pPr marL="457109" indent="-457109" algn="l" defTabSz="1828434"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326" indent="-457109" algn="l" defTabSz="1828434"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543" indent="-457109" algn="l" defTabSz="1828434"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760"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977"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8194"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a:lnSpc>
                <a:spcPct val="100000"/>
              </a:lnSpc>
              <a:buNone/>
            </a:pPr>
            <a:r>
              <a:rPr lang="en-GB" sz="5400" noProof="0" dirty="0">
                <a:solidFill>
                  <a:schemeClr val="bg1"/>
                </a:solidFill>
                <a:latin typeface="Roboto" panose="02000000000000000000" pitchFamily="2" charset="0"/>
                <a:ea typeface="Roboto" panose="02000000000000000000" pitchFamily="2" charset="0"/>
                <a:cs typeface="Calibri Light" panose="020F0302020204030204" pitchFamily="34" charset="0"/>
              </a:rPr>
              <a:t>Adaptation</a:t>
            </a:r>
            <a:endParaRPr lang="en-GB" sz="4800" noProof="0" dirty="0">
              <a:solidFill>
                <a:schemeClr val="bg1"/>
              </a:solidFill>
              <a:latin typeface="Roboto" panose="02000000000000000000" pitchFamily="2" charset="0"/>
              <a:ea typeface="Roboto" panose="02000000000000000000" pitchFamily="2" charset="0"/>
              <a:cs typeface="Calibri Light" panose="020F0302020204030204" pitchFamily="34" charset="0"/>
            </a:endParaRPr>
          </a:p>
          <a:p>
            <a:pPr marL="0" indent="0" algn="ctr">
              <a:lnSpc>
                <a:spcPct val="100000"/>
              </a:lnSpc>
              <a:buNone/>
            </a:pPr>
            <a:endParaRPr lang="en-GB" sz="6000" b="1" dirty="0">
              <a:solidFill>
                <a:schemeClr val="bg1"/>
              </a:solidFill>
              <a:latin typeface="Roboto" panose="02000000000000000000" pitchFamily="2" charset="0"/>
              <a:ea typeface="Roboto" panose="02000000000000000000" pitchFamily="2" charset="0"/>
              <a:cs typeface="Calibri Light" panose="020F0302020204030204" pitchFamily="34" charset="0"/>
            </a:endParaRPr>
          </a:p>
          <a:p>
            <a:pPr marL="0" indent="0" algn="ctr">
              <a:lnSpc>
                <a:spcPct val="100000"/>
              </a:lnSpc>
              <a:buNone/>
            </a:pPr>
            <a:r>
              <a:rPr lang="en-GB" sz="6000" b="1" noProof="0" dirty="0">
                <a:solidFill>
                  <a:schemeClr val="bg1"/>
                </a:solidFill>
                <a:latin typeface="Roboto" panose="02000000000000000000" pitchFamily="2" charset="0"/>
                <a:ea typeface="Roboto" panose="02000000000000000000" pitchFamily="2" charset="0"/>
                <a:cs typeface="Calibri Light" panose="020F0302020204030204" pitchFamily="34" charset="0"/>
              </a:rPr>
              <a:t>“One size doesn’t fit all”</a:t>
            </a:r>
          </a:p>
        </p:txBody>
      </p:sp>
      <p:sp>
        <p:nvSpPr>
          <p:cNvPr id="34" name="TextBox 33">
            <a:extLst>
              <a:ext uri="{FF2B5EF4-FFF2-40B4-BE49-F238E27FC236}">
                <a16:creationId xmlns:a16="http://schemas.microsoft.com/office/drawing/2014/main" id="{62615510-44B2-9181-5EEE-10C086EA0A2A}"/>
              </a:ext>
            </a:extLst>
          </p:cNvPr>
          <p:cNvSpPr txBox="1"/>
          <p:nvPr/>
        </p:nvSpPr>
        <p:spPr>
          <a:xfrm>
            <a:off x="3971284" y="1376066"/>
            <a:ext cx="3522549" cy="3170099"/>
          </a:xfrm>
          <a:prstGeom prst="rect">
            <a:avLst/>
          </a:prstGeom>
          <a:noFill/>
        </p:spPr>
        <p:txBody>
          <a:bodyPr wrap="square">
            <a:spAutoFit/>
          </a:bodyPr>
          <a:lstStyle/>
          <a:p>
            <a:r>
              <a:rPr lang="en-GB" sz="20000" b="1" noProof="0" dirty="0">
                <a:solidFill>
                  <a:schemeClr val="bg1">
                    <a:alpha val="50000"/>
                  </a:schemeClr>
                </a:solidFill>
                <a:latin typeface="Roboto" panose="02000000000000000000" pitchFamily="2" charset="0"/>
                <a:ea typeface="Roboto" panose="02000000000000000000" pitchFamily="2" charset="0"/>
                <a:cs typeface="Roboto" panose="02000000000000000000" pitchFamily="2" charset="0"/>
              </a:rPr>
              <a:t>2</a:t>
            </a:r>
            <a:endParaRPr lang="en-GB" sz="20000" noProof="0" dirty="0">
              <a:solidFill>
                <a:schemeClr val="bg1">
                  <a:alpha val="5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3" name="TextBox 2">
            <a:extLst>
              <a:ext uri="{FF2B5EF4-FFF2-40B4-BE49-F238E27FC236}">
                <a16:creationId xmlns:a16="http://schemas.microsoft.com/office/drawing/2014/main" id="{429D504B-5742-C925-305D-97B65097DB31}"/>
              </a:ext>
            </a:extLst>
          </p:cNvPr>
          <p:cNvSpPr txBox="1"/>
          <p:nvPr/>
        </p:nvSpPr>
        <p:spPr>
          <a:xfrm>
            <a:off x="10918769" y="4994236"/>
            <a:ext cx="12771119" cy="2446824"/>
          </a:xfrm>
          <a:prstGeom prst="rect">
            <a:avLst/>
          </a:prstGeom>
          <a:noFill/>
        </p:spPr>
        <p:txBody>
          <a:bodyPr wrap="square">
            <a:spAutoFit/>
          </a:bodyPr>
          <a:lstStyle/>
          <a:p>
            <a:pPr algn="ctr">
              <a:lnSpc>
                <a:spcPct val="150000"/>
              </a:lnSpc>
            </a:pPr>
            <a:r>
              <a:rPr lang="en-GB" sz="5400" b="1" noProof="0" dirty="0">
                <a:latin typeface="Roboto" panose="02000000000000000000" pitchFamily="2" charset="0"/>
                <a:ea typeface="Roboto" panose="02000000000000000000" pitchFamily="2" charset="0"/>
              </a:rPr>
              <a:t>A solution that does not adapt to the context is destined to be rejected.</a:t>
            </a:r>
            <a:endParaRPr lang="en-GB" sz="5400" b="1" noProof="0" dirty="0">
              <a:latin typeface="Roboto" panose="02000000000000000000" pitchFamily="2" charset="0"/>
              <a:ea typeface="Roboto" panose="02000000000000000000" pitchFamily="2" charset="0"/>
              <a:cs typeface="Calibri" panose="020F0502020204030204" pitchFamily="34" charset="0"/>
            </a:endParaRPr>
          </a:p>
        </p:txBody>
      </p:sp>
      <p:cxnSp>
        <p:nvCxnSpPr>
          <p:cNvPr id="4" name="Straight Connector 3">
            <a:extLst>
              <a:ext uri="{FF2B5EF4-FFF2-40B4-BE49-F238E27FC236}">
                <a16:creationId xmlns:a16="http://schemas.microsoft.com/office/drawing/2014/main" id="{85380A73-730E-5868-7F6C-69F1F8C41F4F}"/>
              </a:ext>
            </a:extLst>
          </p:cNvPr>
          <p:cNvCxnSpPr>
            <a:cxnSpLocks/>
          </p:cNvCxnSpPr>
          <p:nvPr/>
        </p:nvCxnSpPr>
        <p:spPr>
          <a:xfrm>
            <a:off x="13532185" y="7857074"/>
            <a:ext cx="9539334" cy="0"/>
          </a:xfrm>
          <a:prstGeom prst="line">
            <a:avLst/>
          </a:prstGeom>
          <a:ln w="38100">
            <a:solidFill>
              <a:schemeClr val="accent3"/>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4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750" fill="hold"/>
                                        <p:tgtEl>
                                          <p:spTgt spid="34"/>
                                        </p:tgtEl>
                                        <p:attrNameLst>
                                          <p:attrName>ppt_x</p:attrName>
                                        </p:attrNameLst>
                                      </p:cBhvr>
                                      <p:tavLst>
                                        <p:tav tm="0">
                                          <p:val>
                                            <p:strVal val="#ppt_x"/>
                                          </p:val>
                                        </p:tav>
                                        <p:tav tm="100000">
                                          <p:val>
                                            <p:strVal val="#ppt_x"/>
                                          </p:val>
                                        </p:tav>
                                      </p:tavLst>
                                    </p:anim>
                                    <p:anim calcmode="lin" valueType="num">
                                      <p:cBhvr additive="base">
                                        <p:cTn id="8" dur="75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sy street with cars and people walking&#10;&#10;Description automatically generated">
            <a:extLst>
              <a:ext uri="{FF2B5EF4-FFF2-40B4-BE49-F238E27FC236}">
                <a16:creationId xmlns:a16="http://schemas.microsoft.com/office/drawing/2014/main" id="{6FE7C2E6-EE00-10B4-A68A-1EEB815B81B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50000"/>
          <a:stretch>
            <a:fillRect/>
          </a:stretch>
        </p:blipFill>
        <p:spPr>
          <a:xfrm>
            <a:off x="12179232" y="1339"/>
            <a:ext cx="12189623" cy="6856661"/>
          </a:xfrm>
          <a:prstGeom prst="rect">
            <a:avLst/>
          </a:prstGeom>
        </p:spPr>
      </p:pic>
      <p:sp>
        <p:nvSpPr>
          <p:cNvPr id="4" name="Rectangle 3">
            <a:extLst>
              <a:ext uri="{FF2B5EF4-FFF2-40B4-BE49-F238E27FC236}">
                <a16:creationId xmlns:a16="http://schemas.microsoft.com/office/drawing/2014/main" id="{D8130F97-B2A9-7B0F-B2A5-5422CF429E91}"/>
              </a:ext>
            </a:extLst>
          </p:cNvPr>
          <p:cNvSpPr/>
          <p:nvPr/>
        </p:nvSpPr>
        <p:spPr>
          <a:xfrm rot="10800000" flipV="1">
            <a:off x="0" y="1340"/>
            <a:ext cx="12189619" cy="13713321"/>
          </a:xfrm>
          <a:prstGeom prst="rect">
            <a:avLst/>
          </a:prstGeom>
          <a:solidFill>
            <a:srgbClr val="2D2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599" noProof="0" dirty="0"/>
          </a:p>
        </p:txBody>
      </p:sp>
      <p:sp>
        <p:nvSpPr>
          <p:cNvPr id="5" name="Content Placeholder 2">
            <a:extLst>
              <a:ext uri="{FF2B5EF4-FFF2-40B4-BE49-F238E27FC236}">
                <a16:creationId xmlns:a16="http://schemas.microsoft.com/office/drawing/2014/main" id="{A107A0B0-D45F-9814-3662-9CC4D45A9C28}"/>
              </a:ext>
            </a:extLst>
          </p:cNvPr>
          <p:cNvSpPr txBox="1">
            <a:spLocks/>
          </p:cNvSpPr>
          <p:nvPr/>
        </p:nvSpPr>
        <p:spPr>
          <a:xfrm>
            <a:off x="725567" y="4926910"/>
            <a:ext cx="11039713" cy="8380528"/>
          </a:xfrm>
          <a:prstGeom prst="rect">
            <a:avLst/>
          </a:prstGeom>
        </p:spPr>
        <p:txBody>
          <a:bodyPr lIns="182844" tIns="91422" rIns="182844" bIns="91422"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1650" indent="-501650">
              <a:lnSpc>
                <a:spcPct val="120000"/>
              </a:lnSpc>
            </a:pPr>
            <a:r>
              <a:rPr lang="en-GB" sz="6000" noProof="0" dirty="0">
                <a:solidFill>
                  <a:schemeClr val="bg1"/>
                </a:solidFill>
                <a:latin typeface="Roboto" panose="02000000000000000000" pitchFamily="2" charset="0"/>
                <a:ea typeface="Roboto" panose="02000000000000000000" pitchFamily="2" charset="0"/>
              </a:rPr>
              <a:t>Diverse community 
Over 55.5% of households speak a language other than English
The worst traffic in the U.S.</a:t>
            </a:r>
            <a:endParaRPr lang="en-GB" sz="6000" noProof="0"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sp>
        <p:nvSpPr>
          <p:cNvPr id="6" name="Title 1">
            <a:extLst>
              <a:ext uri="{FF2B5EF4-FFF2-40B4-BE49-F238E27FC236}">
                <a16:creationId xmlns:a16="http://schemas.microsoft.com/office/drawing/2014/main" id="{3D02378C-B9A1-4D40-9C08-9A1948C55857}"/>
              </a:ext>
            </a:extLst>
          </p:cNvPr>
          <p:cNvSpPr txBox="1">
            <a:spLocks/>
          </p:cNvSpPr>
          <p:nvPr/>
        </p:nvSpPr>
        <p:spPr>
          <a:xfrm>
            <a:off x="1335049" y="1036170"/>
            <a:ext cx="9923873" cy="269146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b="1" noProof="0" dirty="0">
                <a:solidFill>
                  <a:schemeClr val="bg1"/>
                </a:solidFill>
                <a:latin typeface="Roboto" panose="02000000000000000000" pitchFamily="2" charset="0"/>
                <a:ea typeface="Roboto" panose="02000000000000000000" pitchFamily="2" charset="0"/>
              </a:rPr>
              <a:t>Los Angeles: Voter-</a:t>
            </a:r>
            <a:r>
              <a:rPr lang="en-GB" sz="7200" b="1" noProof="0" dirty="0" err="1">
                <a:solidFill>
                  <a:schemeClr val="bg1"/>
                </a:solidFill>
                <a:latin typeface="Roboto" panose="02000000000000000000" pitchFamily="2" charset="0"/>
                <a:ea typeface="Roboto" panose="02000000000000000000" pitchFamily="2" charset="0"/>
              </a:rPr>
              <a:t>Centered</a:t>
            </a:r>
            <a:r>
              <a:rPr lang="en-GB" sz="7200" b="1" noProof="0" dirty="0">
                <a:solidFill>
                  <a:schemeClr val="bg1"/>
                </a:solidFill>
                <a:latin typeface="Roboto" panose="02000000000000000000" pitchFamily="2" charset="0"/>
                <a:ea typeface="Roboto" panose="02000000000000000000" pitchFamily="2" charset="0"/>
              </a:rPr>
              <a:t> Election Technology</a:t>
            </a:r>
          </a:p>
        </p:txBody>
      </p:sp>
      <p:pic>
        <p:nvPicPr>
          <p:cNvPr id="5122" name="Picture 2" descr="Voting Equipment Database – Smartmatic/Los Angeles County VSAP – Verified  Voting">
            <a:extLst>
              <a:ext uri="{FF2B5EF4-FFF2-40B4-BE49-F238E27FC236}">
                <a16:creationId xmlns:a16="http://schemas.microsoft.com/office/drawing/2014/main" id="{778FCB5F-D59C-0B1D-2A25-0290CFCD47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1" t="10746" b="603"/>
          <a:stretch>
            <a:fillRect/>
          </a:stretch>
        </p:blipFill>
        <p:spPr bwMode="auto">
          <a:xfrm>
            <a:off x="12179232" y="6859340"/>
            <a:ext cx="12200006" cy="6855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02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5C8B4-E26A-F7C3-8FEC-359DFA77783A}"/>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E2A91A32-59D2-1D12-ACF1-DE79B61B201A}"/>
              </a:ext>
            </a:extLst>
          </p:cNvPr>
          <p:cNvSpPr/>
          <p:nvPr/>
        </p:nvSpPr>
        <p:spPr>
          <a:xfrm rot="10800000" flipV="1">
            <a:off x="-1" y="20277"/>
            <a:ext cx="9420447" cy="13695723"/>
          </a:xfrm>
          <a:prstGeom prst="rect">
            <a:avLst/>
          </a:prstGeom>
          <a:solidFill>
            <a:srgbClr val="2D2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Text Placeholder 1">
            <a:extLst>
              <a:ext uri="{FF2B5EF4-FFF2-40B4-BE49-F238E27FC236}">
                <a16:creationId xmlns:a16="http://schemas.microsoft.com/office/drawing/2014/main" id="{D67F995B-F552-91C2-E469-7F59296F1F39}"/>
              </a:ext>
            </a:extLst>
          </p:cNvPr>
          <p:cNvSpPr txBox="1">
            <a:spLocks/>
          </p:cNvSpPr>
          <p:nvPr/>
        </p:nvSpPr>
        <p:spPr>
          <a:xfrm>
            <a:off x="3071241" y="4708108"/>
            <a:ext cx="3937182" cy="3190182"/>
          </a:xfrm>
          <a:prstGeom prst="rect">
            <a:avLst/>
          </a:prstGeom>
        </p:spPr>
        <p:txBody>
          <a:bodyPr/>
          <a:lstStyle>
            <a:lvl1pPr marL="457109" indent="-457109" algn="l" defTabSz="1828434"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326" indent="-457109" algn="l" defTabSz="1828434"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543" indent="-457109" algn="l" defTabSz="1828434"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760"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977"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8194"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a:lnSpc>
                <a:spcPct val="100000"/>
              </a:lnSpc>
              <a:buNone/>
            </a:pPr>
            <a:r>
              <a:rPr lang="en-GB" sz="5400" dirty="0">
                <a:solidFill>
                  <a:schemeClr val="bg1"/>
                </a:solidFill>
                <a:latin typeface="Roboto" panose="02000000000000000000" pitchFamily="2" charset="0"/>
                <a:ea typeface="Roboto" panose="02000000000000000000" pitchFamily="2" charset="0"/>
                <a:cs typeface="Calibri Light" panose="020F0302020204030204" pitchFamily="34" charset="0"/>
              </a:rPr>
              <a:t>Field tests</a:t>
            </a:r>
          </a:p>
          <a:p>
            <a:pPr marL="0" indent="0" algn="ctr">
              <a:lnSpc>
                <a:spcPct val="100000"/>
              </a:lnSpc>
              <a:buNone/>
            </a:pPr>
            <a:endParaRPr lang="en-GB" sz="5400" dirty="0">
              <a:solidFill>
                <a:schemeClr val="bg1"/>
              </a:solidFill>
              <a:latin typeface="Roboto" panose="02000000000000000000" pitchFamily="2" charset="0"/>
              <a:ea typeface="Roboto" panose="02000000000000000000" pitchFamily="2" charset="0"/>
              <a:cs typeface="Calibri Light" panose="020F0302020204030204" pitchFamily="34" charset="0"/>
            </a:endParaRPr>
          </a:p>
          <a:p>
            <a:pPr marL="0" indent="0" algn="ctr">
              <a:lnSpc>
                <a:spcPct val="100000"/>
              </a:lnSpc>
              <a:buNone/>
            </a:pPr>
            <a:r>
              <a:rPr lang="en-GB" sz="6000" b="1" dirty="0">
                <a:solidFill>
                  <a:schemeClr val="bg1"/>
                </a:solidFill>
                <a:latin typeface="Roboto" panose="02000000000000000000" pitchFamily="2" charset="0"/>
                <a:ea typeface="Roboto" panose="02000000000000000000" pitchFamily="2" charset="0"/>
                <a:cs typeface="Calibri Light" panose="020F0302020204030204" pitchFamily="34" charset="0"/>
              </a:rPr>
              <a:t>“Build it, test it”</a:t>
            </a:r>
          </a:p>
        </p:txBody>
      </p:sp>
      <p:sp>
        <p:nvSpPr>
          <p:cNvPr id="34" name="TextBox 33">
            <a:extLst>
              <a:ext uri="{FF2B5EF4-FFF2-40B4-BE49-F238E27FC236}">
                <a16:creationId xmlns:a16="http://schemas.microsoft.com/office/drawing/2014/main" id="{EBF7C2A4-3C28-3865-6F55-E6CBFE47E9D6}"/>
              </a:ext>
            </a:extLst>
          </p:cNvPr>
          <p:cNvSpPr txBox="1"/>
          <p:nvPr/>
        </p:nvSpPr>
        <p:spPr>
          <a:xfrm>
            <a:off x="3971284" y="1376066"/>
            <a:ext cx="3522549" cy="3170099"/>
          </a:xfrm>
          <a:prstGeom prst="rect">
            <a:avLst/>
          </a:prstGeom>
          <a:noFill/>
        </p:spPr>
        <p:txBody>
          <a:bodyPr wrap="square">
            <a:spAutoFit/>
          </a:bodyPr>
          <a:lstStyle/>
          <a:p>
            <a:r>
              <a:rPr lang="en-GB" sz="20000" b="1" noProof="0" dirty="0">
                <a:solidFill>
                  <a:schemeClr val="bg1">
                    <a:alpha val="50000"/>
                  </a:schemeClr>
                </a:solidFill>
                <a:latin typeface="Roboto" panose="02000000000000000000" pitchFamily="2" charset="0"/>
                <a:ea typeface="Roboto" panose="02000000000000000000" pitchFamily="2" charset="0"/>
                <a:cs typeface="Roboto" panose="02000000000000000000" pitchFamily="2" charset="0"/>
              </a:rPr>
              <a:t>3</a:t>
            </a:r>
            <a:endParaRPr lang="en-GB" sz="20000" noProof="0" dirty="0">
              <a:solidFill>
                <a:schemeClr val="bg1">
                  <a:alpha val="50000"/>
                </a:schemeClr>
              </a:solidFill>
              <a:latin typeface="Roboto" panose="02000000000000000000" pitchFamily="2" charset="0"/>
              <a:ea typeface="Roboto" panose="02000000000000000000" pitchFamily="2" charset="0"/>
              <a:cs typeface="Roboto" panose="02000000000000000000" pitchFamily="2" charset="0"/>
            </a:endParaRPr>
          </a:p>
        </p:txBody>
      </p:sp>
      <p:grpSp>
        <p:nvGrpSpPr>
          <p:cNvPr id="8" name="Group 7">
            <a:extLst>
              <a:ext uri="{FF2B5EF4-FFF2-40B4-BE49-F238E27FC236}">
                <a16:creationId xmlns:a16="http://schemas.microsoft.com/office/drawing/2014/main" id="{96E47B4D-FBC5-DBFD-96BE-CA4FD1E3ADAB}"/>
              </a:ext>
            </a:extLst>
          </p:cNvPr>
          <p:cNvGrpSpPr/>
          <p:nvPr/>
        </p:nvGrpSpPr>
        <p:grpSpPr>
          <a:xfrm>
            <a:off x="9406592" y="-20277"/>
            <a:ext cx="14925565" cy="13736277"/>
            <a:chOff x="9548267" y="-74098"/>
            <a:chExt cx="14925565" cy="13884692"/>
          </a:xfrm>
        </p:grpSpPr>
        <p:pic>
          <p:nvPicPr>
            <p:cNvPr id="9" name="Picture 8" descr="A close up of a circuit board&#10;&#10;Description automatically generated">
              <a:extLst>
                <a:ext uri="{FF2B5EF4-FFF2-40B4-BE49-F238E27FC236}">
                  <a16:creationId xmlns:a16="http://schemas.microsoft.com/office/drawing/2014/main" id="{B7000F63-DDFE-338E-28F7-A18494ACEDE2}"/>
                </a:ext>
              </a:extLst>
            </p:cNvPr>
            <p:cNvPicPr>
              <a:picLocks noChangeAspect="1"/>
            </p:cNvPicPr>
            <p:nvPr/>
          </p:nvPicPr>
          <p:blipFill rotWithShape="1">
            <a:blip r:embed="rId3"/>
            <a:srcRect l="39021" t="6376" b="8660"/>
            <a:stretch/>
          </p:blipFill>
          <p:spPr>
            <a:xfrm>
              <a:off x="9548268" y="-53602"/>
              <a:ext cx="14925563" cy="13864196"/>
            </a:xfrm>
            <a:prstGeom prst="rect">
              <a:avLst/>
            </a:prstGeom>
          </p:spPr>
        </p:pic>
        <p:sp>
          <p:nvSpPr>
            <p:cNvPr id="10" name="Rectangle 9">
              <a:extLst>
                <a:ext uri="{FF2B5EF4-FFF2-40B4-BE49-F238E27FC236}">
                  <a16:creationId xmlns:a16="http://schemas.microsoft.com/office/drawing/2014/main" id="{9FEBC79B-8DCB-E50F-BE40-F5660714DE2B}"/>
                </a:ext>
              </a:extLst>
            </p:cNvPr>
            <p:cNvSpPr/>
            <p:nvPr/>
          </p:nvSpPr>
          <p:spPr>
            <a:xfrm>
              <a:off x="9548267" y="-74098"/>
              <a:ext cx="14925563" cy="13864196"/>
            </a:xfrm>
            <a:prstGeom prst="rect">
              <a:avLst/>
            </a:prstGeom>
            <a:solidFill>
              <a:srgbClr val="2B2E39">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noProof="0" dirty="0"/>
                <a:t>–</a:t>
              </a:r>
            </a:p>
          </p:txBody>
        </p:sp>
        <p:pic>
          <p:nvPicPr>
            <p:cNvPr id="11" name="Picture 10" descr="A purple circle with black center&#10;&#10;Description automatically generated">
              <a:extLst>
                <a:ext uri="{FF2B5EF4-FFF2-40B4-BE49-F238E27FC236}">
                  <a16:creationId xmlns:a16="http://schemas.microsoft.com/office/drawing/2014/main" id="{B7CA8506-FB5B-0853-215D-DA29A39CA7FF}"/>
                </a:ext>
              </a:extLst>
            </p:cNvPr>
            <p:cNvPicPr>
              <a:picLocks noChangeAspect="1"/>
            </p:cNvPicPr>
            <p:nvPr/>
          </p:nvPicPr>
          <p:blipFill rotWithShape="1">
            <a:blip r:embed="rId4">
              <a:alphaModFix amt="51000"/>
            </a:blip>
            <a:srcRect r="36334" b="28732"/>
            <a:stretch/>
          </p:blipFill>
          <p:spPr>
            <a:xfrm>
              <a:off x="18262862" y="6858000"/>
              <a:ext cx="6210970" cy="6952594"/>
            </a:xfrm>
            <a:prstGeom prst="rect">
              <a:avLst/>
            </a:prstGeom>
          </p:spPr>
        </p:pic>
      </p:grpSp>
      <p:sp>
        <p:nvSpPr>
          <p:cNvPr id="13" name="Rectangle 12">
            <a:extLst>
              <a:ext uri="{FF2B5EF4-FFF2-40B4-BE49-F238E27FC236}">
                <a16:creationId xmlns:a16="http://schemas.microsoft.com/office/drawing/2014/main" id="{C9F2F160-CF10-96A8-6AB9-AC13D7C94A59}"/>
              </a:ext>
            </a:extLst>
          </p:cNvPr>
          <p:cNvSpPr/>
          <p:nvPr/>
        </p:nvSpPr>
        <p:spPr>
          <a:xfrm>
            <a:off x="9420446" y="1"/>
            <a:ext cx="14958792" cy="13715999"/>
          </a:xfrm>
          <a:prstGeom prst="rect">
            <a:avLst/>
          </a:prstGeom>
          <a:solidFill>
            <a:schemeClr val="accent1">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4" name="Picture 3">
            <a:extLst>
              <a:ext uri="{FF2B5EF4-FFF2-40B4-BE49-F238E27FC236}">
                <a16:creationId xmlns:a16="http://schemas.microsoft.com/office/drawing/2014/main" id="{B0E0C0EF-65AF-27FE-CDDB-8760EC219D6A}"/>
              </a:ext>
            </a:extLst>
          </p:cNvPr>
          <p:cNvPicPr>
            <a:picLocks noChangeAspect="1"/>
          </p:cNvPicPr>
          <p:nvPr/>
        </p:nvPicPr>
        <p:blipFill>
          <a:blip r:embed="rId5"/>
          <a:stretch>
            <a:fillRect/>
          </a:stretch>
        </p:blipFill>
        <p:spPr>
          <a:xfrm>
            <a:off x="12491689" y="2735946"/>
            <a:ext cx="8665330" cy="6360025"/>
          </a:xfrm>
          <a:prstGeom prst="rect">
            <a:avLst/>
          </a:prstGeom>
          <a:ln>
            <a:noFill/>
          </a:ln>
          <a:effectLst/>
        </p:spPr>
      </p:pic>
      <p:sp>
        <p:nvSpPr>
          <p:cNvPr id="5" name="TextBox 4">
            <a:extLst>
              <a:ext uri="{FF2B5EF4-FFF2-40B4-BE49-F238E27FC236}">
                <a16:creationId xmlns:a16="http://schemas.microsoft.com/office/drawing/2014/main" id="{BCF85B52-B007-C083-3508-BA35393F8832}"/>
              </a:ext>
            </a:extLst>
          </p:cNvPr>
          <p:cNvSpPr txBox="1"/>
          <p:nvPr/>
        </p:nvSpPr>
        <p:spPr>
          <a:xfrm>
            <a:off x="10215508" y="1030120"/>
            <a:ext cx="13087838" cy="923330"/>
          </a:xfrm>
          <a:prstGeom prst="rect">
            <a:avLst/>
          </a:prstGeom>
          <a:noFill/>
        </p:spPr>
        <p:txBody>
          <a:bodyPr wrap="square" rtlCol="0">
            <a:spAutoFit/>
          </a:bodyPr>
          <a:lstStyle/>
          <a:p>
            <a:pPr algn="ctr"/>
            <a:r>
              <a:rPr lang="en-GB" sz="5400" dirty="0">
                <a:solidFill>
                  <a:schemeClr val="bg1"/>
                </a:solidFill>
                <a:latin typeface="Roboto" panose="02000000000000000000" pitchFamily="2" charset="0"/>
                <a:ea typeface="Roboto" panose="02000000000000000000" pitchFamily="2" charset="0"/>
              </a:rPr>
              <a:t>Voter registration field tests in Malawi</a:t>
            </a:r>
            <a:endParaRPr lang="en-GB" sz="5400" noProof="0" dirty="0">
              <a:solidFill>
                <a:schemeClr val="bg1"/>
              </a:solidFill>
              <a:latin typeface="Roboto" panose="02000000000000000000" pitchFamily="2" charset="0"/>
              <a:ea typeface="Roboto" panose="02000000000000000000" pitchFamily="2" charset="0"/>
            </a:endParaRPr>
          </a:p>
        </p:txBody>
      </p:sp>
      <p:sp>
        <p:nvSpPr>
          <p:cNvPr id="6" name="TextBox 5">
            <a:extLst>
              <a:ext uri="{FF2B5EF4-FFF2-40B4-BE49-F238E27FC236}">
                <a16:creationId xmlns:a16="http://schemas.microsoft.com/office/drawing/2014/main" id="{8B887D94-D8A4-0FB3-DB8B-0C720110772D}"/>
              </a:ext>
            </a:extLst>
          </p:cNvPr>
          <p:cNvSpPr txBox="1"/>
          <p:nvPr/>
        </p:nvSpPr>
        <p:spPr>
          <a:xfrm>
            <a:off x="12696169" y="10451209"/>
            <a:ext cx="8126517" cy="1938992"/>
          </a:xfrm>
          <a:prstGeom prst="rect">
            <a:avLst/>
          </a:prstGeom>
          <a:noFill/>
        </p:spPr>
        <p:txBody>
          <a:bodyPr wrap="square" rtlCol="0">
            <a:spAutoFit/>
          </a:bodyPr>
          <a:lstStyle/>
          <a:p>
            <a:pPr algn="ctr"/>
            <a:r>
              <a:rPr lang="en-GB" sz="6000" b="1" dirty="0">
                <a:solidFill>
                  <a:schemeClr val="bg1"/>
                </a:solidFill>
                <a:latin typeface="Roboto" panose="02000000000000000000" pitchFamily="2" charset="0"/>
                <a:ea typeface="Roboto" panose="02000000000000000000" pitchFamily="2" charset="0"/>
              </a:rPr>
              <a:t>7 million people registered in 3 months</a:t>
            </a:r>
            <a:endParaRPr lang="en-GB" sz="6000" b="1" noProof="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3917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750" fill="hold"/>
                                        <p:tgtEl>
                                          <p:spTgt spid="34"/>
                                        </p:tgtEl>
                                        <p:attrNameLst>
                                          <p:attrName>ppt_x</p:attrName>
                                        </p:attrNameLst>
                                      </p:cBhvr>
                                      <p:tavLst>
                                        <p:tav tm="0">
                                          <p:val>
                                            <p:strVal val="#ppt_x"/>
                                          </p:val>
                                        </p:tav>
                                        <p:tav tm="100000">
                                          <p:val>
                                            <p:strVal val="#ppt_x"/>
                                          </p:val>
                                        </p:tav>
                                      </p:tavLst>
                                    </p:anim>
                                    <p:anim calcmode="lin" valueType="num">
                                      <p:cBhvr additive="base">
                                        <p:cTn id="8" dur="75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A9802-2BFD-D449-6CEA-7429CD88D2C4}"/>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0433F5C6-CBD6-8522-8F71-147E1BEEFA30}"/>
              </a:ext>
            </a:extLst>
          </p:cNvPr>
          <p:cNvSpPr/>
          <p:nvPr/>
        </p:nvSpPr>
        <p:spPr>
          <a:xfrm rot="10800000" flipV="1">
            <a:off x="0" y="0"/>
            <a:ext cx="9420447" cy="13785123"/>
          </a:xfrm>
          <a:prstGeom prst="rect">
            <a:avLst/>
          </a:prstGeom>
          <a:solidFill>
            <a:srgbClr val="2D2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Text Placeholder 1">
            <a:extLst>
              <a:ext uri="{FF2B5EF4-FFF2-40B4-BE49-F238E27FC236}">
                <a16:creationId xmlns:a16="http://schemas.microsoft.com/office/drawing/2014/main" id="{9713E4FF-4374-5C25-0747-CF24C4E3EE16}"/>
              </a:ext>
            </a:extLst>
          </p:cNvPr>
          <p:cNvSpPr txBox="1">
            <a:spLocks/>
          </p:cNvSpPr>
          <p:nvPr/>
        </p:nvSpPr>
        <p:spPr>
          <a:xfrm>
            <a:off x="1552353" y="4708108"/>
            <a:ext cx="6974958" cy="3190182"/>
          </a:xfrm>
          <a:prstGeom prst="rect">
            <a:avLst/>
          </a:prstGeom>
        </p:spPr>
        <p:txBody>
          <a:bodyPr/>
          <a:lstStyle>
            <a:lvl1pPr marL="457109" indent="-457109" algn="l" defTabSz="1828434"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326" indent="-457109" algn="l" defTabSz="1828434"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543" indent="-457109" algn="l" defTabSz="1828434"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760"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977"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8194"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a:lnSpc>
                <a:spcPct val="100000"/>
              </a:lnSpc>
              <a:buNone/>
            </a:pPr>
            <a:r>
              <a:rPr lang="en-GB" sz="5400" noProof="0" dirty="0">
                <a:solidFill>
                  <a:schemeClr val="bg1"/>
                </a:solidFill>
                <a:latin typeface="Roboto" panose="02000000000000000000" pitchFamily="2" charset="0"/>
                <a:ea typeface="Roboto" panose="02000000000000000000" pitchFamily="2" charset="0"/>
                <a:cs typeface="Calibri Light" panose="020F0302020204030204" pitchFamily="34" charset="0"/>
              </a:rPr>
              <a:t>Experience is as important as technology</a:t>
            </a:r>
          </a:p>
          <a:p>
            <a:pPr marL="0" indent="0" algn="ctr">
              <a:lnSpc>
                <a:spcPct val="100000"/>
              </a:lnSpc>
              <a:buNone/>
            </a:pPr>
            <a:endParaRPr lang="en-GB" sz="6000" b="1" dirty="0">
              <a:solidFill>
                <a:schemeClr val="bg1"/>
              </a:solidFill>
              <a:latin typeface="Roboto" panose="02000000000000000000" pitchFamily="2" charset="0"/>
              <a:ea typeface="Roboto" panose="02000000000000000000" pitchFamily="2" charset="0"/>
              <a:cs typeface="Calibri Light" panose="020F0302020204030204" pitchFamily="34" charset="0"/>
            </a:endParaRPr>
          </a:p>
          <a:p>
            <a:pPr marL="0" indent="0" algn="ctr">
              <a:lnSpc>
                <a:spcPct val="100000"/>
              </a:lnSpc>
              <a:buNone/>
            </a:pPr>
            <a:r>
              <a:rPr lang="en-GB" sz="6000" b="1" noProof="0" dirty="0">
                <a:solidFill>
                  <a:schemeClr val="bg1"/>
                </a:solidFill>
                <a:latin typeface="Roboto" panose="02000000000000000000" pitchFamily="2" charset="0"/>
                <a:ea typeface="Roboto" panose="02000000000000000000" pitchFamily="2" charset="0"/>
                <a:cs typeface="Calibri Light" panose="020F0302020204030204" pitchFamily="34" charset="0"/>
              </a:rPr>
              <a:t>“Know-how to succeed”</a:t>
            </a:r>
          </a:p>
        </p:txBody>
      </p:sp>
      <p:sp>
        <p:nvSpPr>
          <p:cNvPr id="34" name="TextBox 33">
            <a:extLst>
              <a:ext uri="{FF2B5EF4-FFF2-40B4-BE49-F238E27FC236}">
                <a16:creationId xmlns:a16="http://schemas.microsoft.com/office/drawing/2014/main" id="{E25DF0AA-9A2B-C106-9C4F-52356FB5B3F4}"/>
              </a:ext>
            </a:extLst>
          </p:cNvPr>
          <p:cNvSpPr txBox="1"/>
          <p:nvPr/>
        </p:nvSpPr>
        <p:spPr>
          <a:xfrm>
            <a:off x="3971284" y="1376066"/>
            <a:ext cx="3522549" cy="3170099"/>
          </a:xfrm>
          <a:prstGeom prst="rect">
            <a:avLst/>
          </a:prstGeom>
          <a:noFill/>
        </p:spPr>
        <p:txBody>
          <a:bodyPr wrap="square">
            <a:spAutoFit/>
          </a:bodyPr>
          <a:lstStyle/>
          <a:p>
            <a:r>
              <a:rPr lang="en-GB" sz="20000" b="1" noProof="0" dirty="0">
                <a:solidFill>
                  <a:schemeClr val="bg1">
                    <a:alpha val="50000"/>
                  </a:schemeClr>
                </a:solidFill>
                <a:latin typeface="Roboto" panose="02000000000000000000" pitchFamily="2" charset="0"/>
                <a:ea typeface="Roboto" panose="02000000000000000000" pitchFamily="2" charset="0"/>
                <a:cs typeface="Roboto" panose="02000000000000000000" pitchFamily="2" charset="0"/>
              </a:rPr>
              <a:t>4</a:t>
            </a:r>
            <a:endParaRPr lang="en-GB" sz="20000" noProof="0" dirty="0">
              <a:solidFill>
                <a:schemeClr val="bg1">
                  <a:alpha val="5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id="{29033702-C758-84BA-73ED-D92804F77268}"/>
              </a:ext>
            </a:extLst>
          </p:cNvPr>
          <p:cNvSpPr txBox="1"/>
          <p:nvPr/>
        </p:nvSpPr>
        <p:spPr>
          <a:xfrm>
            <a:off x="10634885" y="8785792"/>
            <a:ext cx="12192000" cy="1938992"/>
          </a:xfrm>
          <a:prstGeom prst="rect">
            <a:avLst/>
          </a:prstGeom>
          <a:noFill/>
        </p:spPr>
        <p:txBody>
          <a:bodyPr wrap="square">
            <a:spAutoFit/>
          </a:bodyPr>
          <a:lstStyle/>
          <a:p>
            <a:pPr algn="ctr"/>
            <a:r>
              <a:rPr lang="en-GB" sz="4000" b="1" noProof="0" dirty="0">
                <a:latin typeface="Roboto" panose="02000000000000000000" pitchFamily="2" charset="0"/>
                <a:ea typeface="Roboto" panose="02000000000000000000" pitchFamily="2" charset="0"/>
                <a:cs typeface="Calibri" panose="020F0502020204030204" pitchFamily="34" charset="0"/>
              </a:rPr>
              <a:t>It is essential to have a team that knows how to implement it under pressure, with tight deadlines and in politically sensitive contexts.</a:t>
            </a:r>
          </a:p>
        </p:txBody>
      </p:sp>
      <p:cxnSp>
        <p:nvCxnSpPr>
          <p:cNvPr id="6" name="Straight Connector 5">
            <a:extLst>
              <a:ext uri="{FF2B5EF4-FFF2-40B4-BE49-F238E27FC236}">
                <a16:creationId xmlns:a16="http://schemas.microsoft.com/office/drawing/2014/main" id="{39DA76FF-CD85-0C1B-138B-306928D30ADF}"/>
              </a:ext>
            </a:extLst>
          </p:cNvPr>
          <p:cNvCxnSpPr>
            <a:cxnSpLocks/>
          </p:cNvCxnSpPr>
          <p:nvPr/>
        </p:nvCxnSpPr>
        <p:spPr>
          <a:xfrm>
            <a:off x="11653570" y="11125863"/>
            <a:ext cx="9539334" cy="0"/>
          </a:xfrm>
          <a:prstGeom prst="line">
            <a:avLst/>
          </a:prstGeom>
          <a:ln w="38100">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 name="Rounded Rectangle 57">
            <a:extLst>
              <a:ext uri="{FF2B5EF4-FFF2-40B4-BE49-F238E27FC236}">
                <a16:creationId xmlns:a16="http://schemas.microsoft.com/office/drawing/2014/main" id="{E58B649E-AB87-02FF-69FE-18E4903654EE}"/>
              </a:ext>
            </a:extLst>
          </p:cNvPr>
          <p:cNvSpPr/>
          <p:nvPr/>
        </p:nvSpPr>
        <p:spPr>
          <a:xfrm>
            <a:off x="13898077" y="5255647"/>
            <a:ext cx="5919914" cy="1549349"/>
          </a:xfrm>
          <a:prstGeom prst="roundRect">
            <a:avLst>
              <a:gd name="adj" fmla="val 50000"/>
            </a:avLst>
          </a:prstGeom>
          <a:solidFill>
            <a:srgbClr val="FF4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068"/>
            <a:endParaRPr lang="en-GB" sz="3599" noProof="0" dirty="0">
              <a:solidFill>
                <a:prstClr val="white"/>
              </a:solidFill>
              <a:latin typeface="Calibri" panose="020F0502020204030204" pitchFamily="34" charset="0"/>
              <a:cs typeface="Calibri" panose="020F0502020204030204" pitchFamily="34" charset="0"/>
            </a:endParaRPr>
          </a:p>
        </p:txBody>
      </p:sp>
      <p:sp>
        <p:nvSpPr>
          <p:cNvPr id="7" name="Rounded Rectangle 77">
            <a:extLst>
              <a:ext uri="{FF2B5EF4-FFF2-40B4-BE49-F238E27FC236}">
                <a16:creationId xmlns:a16="http://schemas.microsoft.com/office/drawing/2014/main" id="{9FB158DD-E203-1803-DEC9-7E2B7AA192AC}"/>
              </a:ext>
            </a:extLst>
          </p:cNvPr>
          <p:cNvSpPr/>
          <p:nvPr/>
        </p:nvSpPr>
        <p:spPr>
          <a:xfrm>
            <a:off x="16837937" y="2974507"/>
            <a:ext cx="5769144" cy="1549349"/>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068"/>
            <a:endParaRPr lang="en-GB" sz="3599" noProof="0" dirty="0">
              <a:solidFill>
                <a:prstClr val="white"/>
              </a:solidFill>
              <a:latin typeface="Calibri" panose="020F0502020204030204" pitchFamily="34" charset="0"/>
              <a:cs typeface="Calibri" panose="020F0502020204030204" pitchFamily="34" charset="0"/>
            </a:endParaRPr>
          </a:p>
        </p:txBody>
      </p:sp>
      <p:sp>
        <p:nvSpPr>
          <p:cNvPr id="8" name="Rounded Rectangle 78">
            <a:extLst>
              <a:ext uri="{FF2B5EF4-FFF2-40B4-BE49-F238E27FC236}">
                <a16:creationId xmlns:a16="http://schemas.microsoft.com/office/drawing/2014/main" id="{2C7E095A-FC0B-7A9D-9ACB-3792D37663CD}"/>
              </a:ext>
            </a:extLst>
          </p:cNvPr>
          <p:cNvSpPr/>
          <p:nvPr/>
        </p:nvSpPr>
        <p:spPr>
          <a:xfrm>
            <a:off x="9717192" y="2964617"/>
            <a:ext cx="5520986" cy="154934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068"/>
            <a:endParaRPr lang="en-GB" sz="3599" noProof="0" dirty="0">
              <a:solidFill>
                <a:prstClr val="white"/>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3937CCDD-B3E9-447F-8456-089866924499}"/>
              </a:ext>
            </a:extLst>
          </p:cNvPr>
          <p:cNvSpPr txBox="1"/>
          <p:nvPr/>
        </p:nvSpPr>
        <p:spPr>
          <a:xfrm>
            <a:off x="9939995" y="3544376"/>
            <a:ext cx="5161991" cy="717504"/>
          </a:xfrm>
          <a:prstGeom prst="rect">
            <a:avLst/>
          </a:prstGeom>
          <a:noFill/>
        </p:spPr>
        <p:txBody>
          <a:bodyPr wrap="none" rtlCol="0" anchor="ctr" anchorCtr="0">
            <a:spAutoFit/>
          </a:bodyPr>
          <a:lstStyle/>
          <a:p>
            <a:pPr algn="ctr" defTabSz="1828068">
              <a:lnSpc>
                <a:spcPts val="4499"/>
              </a:lnSpc>
            </a:pPr>
            <a:r>
              <a:rPr lang="en-GB" sz="6000" b="1" noProof="0" dirty="0">
                <a:solidFill>
                  <a:prstClr val="white"/>
                </a:solidFill>
                <a:latin typeface="Roboto" panose="02000000000000000000" pitchFamily="2" charset="0"/>
                <a:ea typeface="Roboto" panose="02000000000000000000" pitchFamily="2" charset="0"/>
                <a:cs typeface="Calibri" panose="020F0502020204030204" pitchFamily="34" charset="0"/>
              </a:rPr>
              <a:t>TECHNOLOGY</a:t>
            </a:r>
          </a:p>
        </p:txBody>
      </p:sp>
      <p:sp>
        <p:nvSpPr>
          <p:cNvPr id="11" name="TextBox 10">
            <a:extLst>
              <a:ext uri="{FF2B5EF4-FFF2-40B4-BE49-F238E27FC236}">
                <a16:creationId xmlns:a16="http://schemas.microsoft.com/office/drawing/2014/main" id="{D204FA6B-923E-0270-4335-5209B48DDA9C}"/>
              </a:ext>
            </a:extLst>
          </p:cNvPr>
          <p:cNvSpPr txBox="1"/>
          <p:nvPr/>
        </p:nvSpPr>
        <p:spPr>
          <a:xfrm>
            <a:off x="17390781" y="3531745"/>
            <a:ext cx="4663456" cy="717504"/>
          </a:xfrm>
          <a:prstGeom prst="rect">
            <a:avLst/>
          </a:prstGeom>
          <a:noFill/>
        </p:spPr>
        <p:txBody>
          <a:bodyPr wrap="none" rtlCol="0" anchor="ctr" anchorCtr="0">
            <a:spAutoFit/>
          </a:bodyPr>
          <a:lstStyle/>
          <a:p>
            <a:pPr algn="ctr" defTabSz="1828068">
              <a:lnSpc>
                <a:spcPts val="4499"/>
              </a:lnSpc>
            </a:pPr>
            <a:r>
              <a:rPr lang="en-GB" sz="6000" b="1" noProof="0" dirty="0">
                <a:solidFill>
                  <a:prstClr val="white"/>
                </a:solidFill>
                <a:latin typeface="Roboto" panose="02000000000000000000" pitchFamily="2" charset="0"/>
                <a:ea typeface="Roboto" panose="02000000000000000000" pitchFamily="2" charset="0"/>
                <a:cs typeface="Calibri" panose="020F0502020204030204" pitchFamily="34" charset="0"/>
              </a:rPr>
              <a:t>EXPERIENCE</a:t>
            </a:r>
          </a:p>
        </p:txBody>
      </p:sp>
      <p:sp>
        <p:nvSpPr>
          <p:cNvPr id="12" name="Plus Sign 11">
            <a:extLst>
              <a:ext uri="{FF2B5EF4-FFF2-40B4-BE49-F238E27FC236}">
                <a16:creationId xmlns:a16="http://schemas.microsoft.com/office/drawing/2014/main" id="{2BD896A1-D9CE-5F8D-FCB0-ABF2B8BA55F7}"/>
              </a:ext>
            </a:extLst>
          </p:cNvPr>
          <p:cNvSpPr/>
          <p:nvPr/>
        </p:nvSpPr>
        <p:spPr>
          <a:xfrm>
            <a:off x="15435624" y="3087335"/>
            <a:ext cx="1280666" cy="1242761"/>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Equals 12">
            <a:extLst>
              <a:ext uri="{FF2B5EF4-FFF2-40B4-BE49-F238E27FC236}">
                <a16:creationId xmlns:a16="http://schemas.microsoft.com/office/drawing/2014/main" id="{247EF198-953C-CAAE-9038-7ECD135AA865}"/>
              </a:ext>
            </a:extLst>
          </p:cNvPr>
          <p:cNvSpPr/>
          <p:nvPr/>
        </p:nvSpPr>
        <p:spPr>
          <a:xfrm>
            <a:off x="22801339" y="3151715"/>
            <a:ext cx="1381328" cy="1139489"/>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14" name="TextBox 13">
            <a:extLst>
              <a:ext uri="{FF2B5EF4-FFF2-40B4-BE49-F238E27FC236}">
                <a16:creationId xmlns:a16="http://schemas.microsoft.com/office/drawing/2014/main" id="{342EF373-F34E-993C-3A0F-5D27B19D69D5}"/>
              </a:ext>
            </a:extLst>
          </p:cNvPr>
          <p:cNvSpPr txBox="1"/>
          <p:nvPr/>
        </p:nvSpPr>
        <p:spPr>
          <a:xfrm>
            <a:off x="15083349" y="5812374"/>
            <a:ext cx="3549369" cy="717504"/>
          </a:xfrm>
          <a:prstGeom prst="rect">
            <a:avLst/>
          </a:prstGeom>
          <a:noFill/>
        </p:spPr>
        <p:txBody>
          <a:bodyPr wrap="none" rtlCol="0" anchor="ctr" anchorCtr="0">
            <a:spAutoFit/>
          </a:bodyPr>
          <a:lstStyle/>
          <a:p>
            <a:pPr algn="ctr" defTabSz="1828068">
              <a:lnSpc>
                <a:spcPts val="4499"/>
              </a:lnSpc>
            </a:pPr>
            <a:r>
              <a:rPr lang="en-GB" sz="6000" b="1" noProof="0" dirty="0">
                <a:solidFill>
                  <a:prstClr val="white"/>
                </a:solidFill>
                <a:latin typeface="Roboto" panose="02000000000000000000" pitchFamily="2" charset="0"/>
                <a:ea typeface="Roboto" panose="02000000000000000000" pitchFamily="2" charset="0"/>
                <a:cs typeface="Calibri" panose="020F0502020204030204" pitchFamily="34" charset="0"/>
              </a:rPr>
              <a:t>SUCCESS</a:t>
            </a:r>
          </a:p>
        </p:txBody>
      </p:sp>
    </p:spTree>
    <p:extLst>
      <p:ext uri="{BB962C8B-B14F-4D97-AF65-F5344CB8AC3E}">
        <p14:creationId xmlns:p14="http://schemas.microsoft.com/office/powerpoint/2010/main" val="130893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750" fill="hold"/>
                                        <p:tgtEl>
                                          <p:spTgt spid="34"/>
                                        </p:tgtEl>
                                        <p:attrNameLst>
                                          <p:attrName>ppt_x</p:attrName>
                                        </p:attrNameLst>
                                      </p:cBhvr>
                                      <p:tavLst>
                                        <p:tav tm="0">
                                          <p:val>
                                            <p:strVal val="#ppt_x"/>
                                          </p:val>
                                        </p:tav>
                                        <p:tav tm="100000">
                                          <p:val>
                                            <p:strVal val="#ppt_x"/>
                                          </p:val>
                                        </p:tav>
                                      </p:tavLst>
                                    </p:anim>
                                    <p:anim calcmode="lin" valueType="num">
                                      <p:cBhvr additive="base">
                                        <p:cTn id="8" dur="75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9EA828-3A54-D07F-3372-739A0D09F0A4}"/>
              </a:ext>
            </a:extLst>
          </p:cNvPr>
          <p:cNvSpPr/>
          <p:nvPr/>
        </p:nvSpPr>
        <p:spPr>
          <a:xfrm>
            <a:off x="0" y="2862263"/>
            <a:ext cx="24379238" cy="98532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extBox 1">
            <a:extLst>
              <a:ext uri="{FF2B5EF4-FFF2-40B4-BE49-F238E27FC236}">
                <a16:creationId xmlns:a16="http://schemas.microsoft.com/office/drawing/2014/main" id="{FC2AB6D4-DE08-D7C2-C4D7-639098E574A5}"/>
              </a:ext>
            </a:extLst>
          </p:cNvPr>
          <p:cNvSpPr txBox="1"/>
          <p:nvPr/>
        </p:nvSpPr>
        <p:spPr>
          <a:xfrm>
            <a:off x="1874838" y="858189"/>
            <a:ext cx="10839450" cy="1015663"/>
          </a:xfrm>
          <a:prstGeom prst="rect">
            <a:avLst/>
          </a:prstGeom>
          <a:noFill/>
        </p:spPr>
        <p:txBody>
          <a:bodyPr wrap="square" rtlCol="0" anchor="t">
            <a:spAutoFit/>
          </a:bodyPr>
          <a:lstStyle/>
          <a:p>
            <a:pPr marL="0" marR="0">
              <a:spcBef>
                <a:spcPts val="0"/>
              </a:spcBef>
              <a:spcAft>
                <a:spcPts val="0"/>
              </a:spcAft>
            </a:pPr>
            <a:r>
              <a:rPr lang="en-GB" sz="6000" b="1" noProof="0" dirty="0">
                <a:effectLst/>
                <a:latin typeface="Calibri" panose="020F0502020204030204" pitchFamily="34" charset="0"/>
                <a:ea typeface="Calibri" panose="020F0502020204030204" pitchFamily="34" charset="0"/>
                <a:cs typeface="Times New Roman" panose="02020603050405020304" pitchFamily="18" charset="0"/>
              </a:rPr>
              <a:t>Kenya 2017 vs 2022</a:t>
            </a:r>
            <a:endParaRPr lang="en-GB" sz="6000" noProof="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icture containing text, person, screenshot, crowd&#10;&#10;Description automatically generated">
            <a:extLst>
              <a:ext uri="{FF2B5EF4-FFF2-40B4-BE49-F238E27FC236}">
                <a16:creationId xmlns:a16="http://schemas.microsoft.com/office/drawing/2014/main" id="{2B33B17C-6112-9186-11E3-5CAC24DB75B1}"/>
              </a:ext>
            </a:extLst>
          </p:cNvPr>
          <p:cNvPicPr>
            <a:picLocks noChangeAspect="1"/>
          </p:cNvPicPr>
          <p:nvPr/>
        </p:nvPicPr>
        <p:blipFill>
          <a:blip r:embed="rId3"/>
          <a:stretch>
            <a:fillRect/>
          </a:stretch>
        </p:blipFill>
        <p:spPr>
          <a:xfrm>
            <a:off x="1615091" y="3404814"/>
            <a:ext cx="7224712" cy="8741350"/>
          </a:xfrm>
          <a:prstGeom prst="rect">
            <a:avLst/>
          </a:prstGeom>
        </p:spPr>
      </p:pic>
      <p:pic>
        <p:nvPicPr>
          <p:cNvPr id="6" name="Picture 5" descr="A person holding a paper&#10;&#10;Description automatically generated with medium confidence">
            <a:extLst>
              <a:ext uri="{FF2B5EF4-FFF2-40B4-BE49-F238E27FC236}">
                <a16:creationId xmlns:a16="http://schemas.microsoft.com/office/drawing/2014/main" id="{844BA210-ACC6-FDB9-BF9A-50CD72FFC3BD}"/>
              </a:ext>
            </a:extLst>
          </p:cNvPr>
          <p:cNvPicPr>
            <a:picLocks noChangeAspect="1"/>
          </p:cNvPicPr>
          <p:nvPr/>
        </p:nvPicPr>
        <p:blipFill>
          <a:blip r:embed="rId4"/>
          <a:stretch>
            <a:fillRect/>
          </a:stretch>
        </p:blipFill>
        <p:spPr>
          <a:xfrm>
            <a:off x="13333022" y="3404814"/>
            <a:ext cx="7783394" cy="8741350"/>
          </a:xfrm>
          <a:prstGeom prst="rect">
            <a:avLst/>
          </a:prstGeom>
        </p:spPr>
      </p:pic>
      <p:sp>
        <p:nvSpPr>
          <p:cNvPr id="7" name="TextBox 6">
            <a:extLst>
              <a:ext uri="{FF2B5EF4-FFF2-40B4-BE49-F238E27FC236}">
                <a16:creationId xmlns:a16="http://schemas.microsoft.com/office/drawing/2014/main" id="{8BBFC60A-E9C4-5D05-D3FA-AF3BEBB4D646}"/>
              </a:ext>
            </a:extLst>
          </p:cNvPr>
          <p:cNvSpPr txBox="1"/>
          <p:nvPr/>
        </p:nvSpPr>
        <p:spPr>
          <a:xfrm>
            <a:off x="9114905" y="11042923"/>
            <a:ext cx="1986296" cy="914400"/>
          </a:xfrm>
          <a:prstGeom prst="rect">
            <a:avLst/>
          </a:prstGeom>
          <a:noFill/>
        </p:spPr>
        <p:txBody>
          <a:bodyPr wrap="none" rtlCol="0">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GB" sz="8000" b="1" noProof="0" dirty="0">
                <a:solidFill>
                  <a:schemeClr val="bg1"/>
                </a:solidFill>
                <a:latin typeface="Calibri" panose="020F0502020204030204" pitchFamily="34" charset="0"/>
                <a:ea typeface="Roboto Lt" panose="02000000000000000000" pitchFamily="2" charset="0"/>
                <a:cs typeface="Calibri" panose="020F0502020204030204" pitchFamily="34" charset="0"/>
              </a:rPr>
              <a:t>2017</a:t>
            </a:r>
            <a:endParaRPr kumimoji="0" lang="en-GB" sz="8000" b="1" u="none" strike="noStrike" kern="1200" cap="none" spc="0" normalizeH="0" baseline="0" noProof="0" dirty="0">
              <a:ln>
                <a:noFill/>
              </a:ln>
              <a:solidFill>
                <a:schemeClr val="bg1"/>
              </a:solidFill>
              <a:effectLst/>
              <a:uLnTx/>
              <a:uFillTx/>
              <a:latin typeface="Calibri" panose="020F0502020204030204" pitchFamily="34" charset="0"/>
              <a:ea typeface="Roboto Lt" panose="02000000000000000000" pitchFamily="2" charset="0"/>
              <a:cs typeface="Calibri" panose="020F0502020204030204" pitchFamily="34" charset="0"/>
            </a:endParaRPr>
          </a:p>
        </p:txBody>
      </p:sp>
      <p:sp>
        <p:nvSpPr>
          <p:cNvPr id="8" name="TextBox 7">
            <a:extLst>
              <a:ext uri="{FF2B5EF4-FFF2-40B4-BE49-F238E27FC236}">
                <a16:creationId xmlns:a16="http://schemas.microsoft.com/office/drawing/2014/main" id="{E8CB2BA8-351B-9B5E-EE1F-4286768297A9}"/>
              </a:ext>
            </a:extLst>
          </p:cNvPr>
          <p:cNvSpPr txBox="1"/>
          <p:nvPr/>
        </p:nvSpPr>
        <p:spPr>
          <a:xfrm>
            <a:off x="21605722" y="11042923"/>
            <a:ext cx="1534239" cy="914400"/>
          </a:xfrm>
          <a:prstGeom prst="rect">
            <a:avLst/>
          </a:prstGeom>
          <a:noFill/>
        </p:spPr>
        <p:txBody>
          <a:bodyPr wrap="none" rtlCol="0">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GB" sz="8000" b="1" noProof="0" dirty="0">
                <a:solidFill>
                  <a:schemeClr val="bg1"/>
                </a:solidFill>
                <a:latin typeface="Calibri" panose="020F0502020204030204" pitchFamily="34" charset="0"/>
                <a:ea typeface="Roboto Lt" panose="02000000000000000000" pitchFamily="2" charset="0"/>
                <a:cs typeface="Calibri" panose="020F0502020204030204" pitchFamily="34" charset="0"/>
              </a:rPr>
              <a:t>2022</a:t>
            </a:r>
            <a:endParaRPr kumimoji="0" lang="en-GB" sz="8000" b="1" u="none" strike="noStrike" kern="1200" cap="none" spc="0" normalizeH="0" baseline="0" noProof="0" dirty="0">
              <a:ln>
                <a:noFill/>
              </a:ln>
              <a:solidFill>
                <a:schemeClr val="bg1"/>
              </a:solidFill>
              <a:effectLst/>
              <a:uLnTx/>
              <a:uFillTx/>
              <a:latin typeface="Calibri" panose="020F0502020204030204" pitchFamily="34" charset="0"/>
              <a:ea typeface="Roboto Lt" panose="02000000000000000000" pitchFamily="2" charset="0"/>
              <a:cs typeface="Calibri" panose="020F0502020204030204" pitchFamily="34" charset="0"/>
            </a:endParaRPr>
          </a:p>
        </p:txBody>
      </p:sp>
      <p:pic>
        <p:nvPicPr>
          <p:cNvPr id="3" name="Picture 2">
            <a:extLst>
              <a:ext uri="{FF2B5EF4-FFF2-40B4-BE49-F238E27FC236}">
                <a16:creationId xmlns:a16="http://schemas.microsoft.com/office/drawing/2014/main" id="{56A81BEC-F999-200A-72EC-F47C8E1CAFEA}"/>
              </a:ext>
            </a:extLst>
          </p:cNvPr>
          <p:cNvPicPr>
            <a:picLocks noChangeAspect="1"/>
          </p:cNvPicPr>
          <p:nvPr/>
        </p:nvPicPr>
        <p:blipFill>
          <a:blip r:embed="rId5"/>
          <a:stretch>
            <a:fillRect/>
          </a:stretch>
        </p:blipFill>
        <p:spPr>
          <a:xfrm>
            <a:off x="920750" y="989013"/>
            <a:ext cx="774700" cy="647700"/>
          </a:xfrm>
          <a:prstGeom prst="rect">
            <a:avLst/>
          </a:prstGeom>
        </p:spPr>
      </p:pic>
      <p:sp>
        <p:nvSpPr>
          <p:cNvPr id="9" name="Triangle 8">
            <a:extLst>
              <a:ext uri="{FF2B5EF4-FFF2-40B4-BE49-F238E27FC236}">
                <a16:creationId xmlns:a16="http://schemas.microsoft.com/office/drawing/2014/main" id="{2423AD2C-0969-DE2D-3275-FA0E0C17EFC8}"/>
              </a:ext>
            </a:extLst>
          </p:cNvPr>
          <p:cNvSpPr/>
          <p:nvPr/>
        </p:nvSpPr>
        <p:spPr>
          <a:xfrm rot="16200000">
            <a:off x="8107542" y="11396318"/>
            <a:ext cx="786502" cy="67801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Triangle 9">
            <a:extLst>
              <a:ext uri="{FF2B5EF4-FFF2-40B4-BE49-F238E27FC236}">
                <a16:creationId xmlns:a16="http://schemas.microsoft.com/office/drawing/2014/main" id="{F0AE3F4C-4459-F4EA-C04F-2FF37F831768}"/>
              </a:ext>
            </a:extLst>
          </p:cNvPr>
          <p:cNvSpPr/>
          <p:nvPr/>
        </p:nvSpPr>
        <p:spPr>
          <a:xfrm rot="16200000">
            <a:off x="20384156" y="11405112"/>
            <a:ext cx="786502" cy="67801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3310453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23B31-A001-50B8-1D84-532336C37F63}"/>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E8FA6DB1-BF33-9609-B45B-B3B9244B1E07}"/>
              </a:ext>
            </a:extLst>
          </p:cNvPr>
          <p:cNvSpPr/>
          <p:nvPr/>
        </p:nvSpPr>
        <p:spPr>
          <a:xfrm rot="10800000" flipV="1">
            <a:off x="-2" y="0"/>
            <a:ext cx="9420447" cy="13710390"/>
          </a:xfrm>
          <a:prstGeom prst="rect">
            <a:avLst/>
          </a:prstGeom>
          <a:solidFill>
            <a:srgbClr val="2D2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Text Placeholder 1">
            <a:extLst>
              <a:ext uri="{FF2B5EF4-FFF2-40B4-BE49-F238E27FC236}">
                <a16:creationId xmlns:a16="http://schemas.microsoft.com/office/drawing/2014/main" id="{D5348FB7-4C49-8244-3D7B-51B0FBB18217}"/>
              </a:ext>
            </a:extLst>
          </p:cNvPr>
          <p:cNvSpPr txBox="1">
            <a:spLocks/>
          </p:cNvSpPr>
          <p:nvPr/>
        </p:nvSpPr>
        <p:spPr>
          <a:xfrm>
            <a:off x="2157618" y="4708108"/>
            <a:ext cx="5764428" cy="3190182"/>
          </a:xfrm>
          <a:prstGeom prst="rect">
            <a:avLst/>
          </a:prstGeom>
        </p:spPr>
        <p:txBody>
          <a:bodyPr/>
          <a:lstStyle>
            <a:lvl1pPr marL="457109" indent="-457109" algn="l" defTabSz="1828434"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326" indent="-457109" algn="l" defTabSz="1828434"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543" indent="-457109" algn="l" defTabSz="1828434"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760"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977"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8194"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a:lnSpc>
                <a:spcPct val="100000"/>
              </a:lnSpc>
              <a:buNone/>
            </a:pPr>
            <a:r>
              <a:rPr lang="en-GB" sz="5400" dirty="0">
                <a:solidFill>
                  <a:schemeClr val="bg1"/>
                </a:solidFill>
                <a:latin typeface="Roboto" panose="02000000000000000000" pitchFamily="2" charset="0"/>
                <a:ea typeface="Roboto" panose="02000000000000000000" pitchFamily="2" charset="0"/>
                <a:cs typeface="Calibri Light" panose="020F0302020204030204" pitchFamily="34" charset="0"/>
              </a:rPr>
              <a:t>Empowerment through ownership</a:t>
            </a:r>
          </a:p>
          <a:p>
            <a:pPr marL="0" indent="0" algn="ctr">
              <a:lnSpc>
                <a:spcPct val="100000"/>
              </a:lnSpc>
              <a:buNone/>
            </a:pPr>
            <a:endParaRPr lang="en-GB" sz="6000" b="1" noProof="0" dirty="0">
              <a:solidFill>
                <a:schemeClr val="bg1"/>
              </a:solidFill>
              <a:latin typeface="Roboto" panose="02000000000000000000" pitchFamily="2" charset="0"/>
              <a:ea typeface="Roboto" panose="02000000000000000000" pitchFamily="2" charset="0"/>
              <a:cs typeface="Calibri Light" panose="020F0302020204030204" pitchFamily="34" charset="0"/>
            </a:endParaRPr>
          </a:p>
          <a:p>
            <a:pPr marL="0" indent="0" algn="ctr">
              <a:lnSpc>
                <a:spcPct val="100000"/>
              </a:lnSpc>
              <a:buNone/>
            </a:pPr>
            <a:r>
              <a:rPr lang="en-GB" sz="6000" b="1" noProof="0" dirty="0">
                <a:solidFill>
                  <a:schemeClr val="bg1"/>
                </a:solidFill>
                <a:latin typeface="Roboto" panose="02000000000000000000" pitchFamily="2" charset="0"/>
                <a:ea typeface="Roboto" panose="02000000000000000000" pitchFamily="2" charset="0"/>
                <a:cs typeface="Calibri Light" panose="020F0302020204030204" pitchFamily="34" charset="0"/>
              </a:rPr>
              <a:t>“Independence as target”</a:t>
            </a:r>
          </a:p>
        </p:txBody>
      </p:sp>
      <p:sp>
        <p:nvSpPr>
          <p:cNvPr id="34" name="TextBox 33">
            <a:extLst>
              <a:ext uri="{FF2B5EF4-FFF2-40B4-BE49-F238E27FC236}">
                <a16:creationId xmlns:a16="http://schemas.microsoft.com/office/drawing/2014/main" id="{FFC014B3-33BA-9468-448B-F8CA53F1AFB9}"/>
              </a:ext>
            </a:extLst>
          </p:cNvPr>
          <p:cNvSpPr txBox="1"/>
          <p:nvPr/>
        </p:nvSpPr>
        <p:spPr>
          <a:xfrm>
            <a:off x="3971284" y="1376066"/>
            <a:ext cx="3522549" cy="3170099"/>
          </a:xfrm>
          <a:prstGeom prst="rect">
            <a:avLst/>
          </a:prstGeom>
          <a:noFill/>
        </p:spPr>
        <p:txBody>
          <a:bodyPr wrap="square">
            <a:spAutoFit/>
          </a:bodyPr>
          <a:lstStyle/>
          <a:p>
            <a:r>
              <a:rPr lang="en-GB" sz="20000" b="1" noProof="0" dirty="0">
                <a:solidFill>
                  <a:schemeClr val="bg1">
                    <a:alpha val="50000"/>
                  </a:schemeClr>
                </a:solidFill>
                <a:latin typeface="Roboto" panose="02000000000000000000" pitchFamily="2" charset="0"/>
                <a:ea typeface="Roboto" panose="02000000000000000000" pitchFamily="2" charset="0"/>
                <a:cs typeface="Roboto" panose="02000000000000000000" pitchFamily="2" charset="0"/>
              </a:rPr>
              <a:t>5</a:t>
            </a:r>
            <a:endParaRPr lang="en-GB" sz="20000" noProof="0" dirty="0">
              <a:solidFill>
                <a:schemeClr val="bg1">
                  <a:alpha val="5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2" name="TextBox 1">
            <a:extLst>
              <a:ext uri="{FF2B5EF4-FFF2-40B4-BE49-F238E27FC236}">
                <a16:creationId xmlns:a16="http://schemas.microsoft.com/office/drawing/2014/main" id="{AA3EB914-79F6-1318-632B-2E7317DDD0C4}"/>
              </a:ext>
            </a:extLst>
          </p:cNvPr>
          <p:cNvSpPr txBox="1"/>
          <p:nvPr/>
        </p:nvSpPr>
        <p:spPr>
          <a:xfrm>
            <a:off x="10939939" y="2275218"/>
            <a:ext cx="11124264" cy="830997"/>
          </a:xfrm>
          <a:prstGeom prst="rect">
            <a:avLst/>
          </a:prstGeom>
          <a:noFill/>
        </p:spPr>
        <p:txBody>
          <a:bodyPr wrap="none" rtlCol="0">
            <a:spAutoFit/>
          </a:bodyPr>
          <a:lstStyle/>
          <a:p>
            <a:r>
              <a:rPr lang="en-GB" sz="4800" b="1" dirty="0"/>
              <a:t>The key to training and knowledge transfer</a:t>
            </a:r>
            <a:endParaRPr lang="en-GB" sz="4800" dirty="0"/>
          </a:p>
        </p:txBody>
      </p:sp>
      <p:pic>
        <p:nvPicPr>
          <p:cNvPr id="4" name="Picture 3">
            <a:extLst>
              <a:ext uri="{FF2B5EF4-FFF2-40B4-BE49-F238E27FC236}">
                <a16:creationId xmlns:a16="http://schemas.microsoft.com/office/drawing/2014/main" id="{032D26BF-4109-E4FF-862F-2A68BA229BF4}"/>
              </a:ext>
            </a:extLst>
          </p:cNvPr>
          <p:cNvPicPr>
            <a:picLocks noChangeAspect="1"/>
          </p:cNvPicPr>
          <p:nvPr/>
        </p:nvPicPr>
        <p:blipFill>
          <a:blip r:embed="rId3"/>
          <a:stretch>
            <a:fillRect/>
          </a:stretch>
        </p:blipFill>
        <p:spPr>
          <a:xfrm>
            <a:off x="11061859" y="4050237"/>
            <a:ext cx="11529187" cy="7696106"/>
          </a:xfrm>
          <a:prstGeom prst="rect">
            <a:avLst/>
          </a:prstGeom>
        </p:spPr>
      </p:pic>
    </p:spTree>
    <p:extLst>
      <p:ext uri="{BB962C8B-B14F-4D97-AF65-F5344CB8AC3E}">
        <p14:creationId xmlns:p14="http://schemas.microsoft.com/office/powerpoint/2010/main" val="22004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750" fill="hold"/>
                                        <p:tgtEl>
                                          <p:spTgt spid="34"/>
                                        </p:tgtEl>
                                        <p:attrNameLst>
                                          <p:attrName>ppt_x</p:attrName>
                                        </p:attrNameLst>
                                      </p:cBhvr>
                                      <p:tavLst>
                                        <p:tav tm="0">
                                          <p:val>
                                            <p:strVal val="#ppt_x"/>
                                          </p:val>
                                        </p:tav>
                                        <p:tav tm="100000">
                                          <p:val>
                                            <p:strVal val="#ppt_x"/>
                                          </p:val>
                                        </p:tav>
                                      </p:tavLst>
                                    </p:anim>
                                    <p:anim calcmode="lin" valueType="num">
                                      <p:cBhvr additive="base">
                                        <p:cTn id="8" dur="75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theme/theme1.xml><?xml version="1.0" encoding="utf-8"?>
<a:theme xmlns:a="http://schemas.openxmlformats.org/drawingml/2006/main" name="GRAFIC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GRAFICS">
  <a:themeElements>
    <a:clrScheme name="Smmt- general">
      <a:dk1>
        <a:srgbClr val="2B2E39"/>
      </a:dk1>
      <a:lt1>
        <a:srgbClr val="FFFFFF"/>
      </a:lt1>
      <a:dk2>
        <a:srgbClr val="4DC7E4"/>
      </a:dk2>
      <a:lt2>
        <a:srgbClr val="38198F"/>
      </a:lt2>
      <a:accent1>
        <a:srgbClr val="4F23C9"/>
      </a:accent1>
      <a:accent2>
        <a:srgbClr val="8564DE"/>
      </a:accent2>
      <a:accent3>
        <a:srgbClr val="FD4160"/>
      </a:accent3>
      <a:accent4>
        <a:srgbClr val="DD1849"/>
      </a:accent4>
      <a:accent5>
        <a:srgbClr val="F2F2F2"/>
      </a:accent5>
      <a:accent6>
        <a:srgbClr val="685CA8"/>
      </a:accent6>
      <a:hlink>
        <a:srgbClr val="4943BF"/>
      </a:hlink>
      <a:folHlink>
        <a:srgbClr val="43359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4d957a1-954d-4d6d-88c1-6d02557d8b11">
      <Terms xmlns="http://schemas.microsoft.com/office/infopath/2007/PartnerControls"/>
    </lcf76f155ced4ddcb4097134ff3c332f>
    <TaxCatchAll xmlns="2570369a-605e-4e36-96a8-ba2bbd60eb6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9096893D589B847A66DA3EECE06A718" ma:contentTypeVersion="19" ma:contentTypeDescription="Create a new document." ma:contentTypeScope="" ma:versionID="6f0b5e0480b657d8843c6ea5d6bf2554">
  <xsd:schema xmlns:xsd="http://www.w3.org/2001/XMLSchema" xmlns:xs="http://www.w3.org/2001/XMLSchema" xmlns:p="http://schemas.microsoft.com/office/2006/metadata/properties" xmlns:ns2="34d957a1-954d-4d6d-88c1-6d02557d8b11" xmlns:ns3="2570369a-605e-4e36-96a8-ba2bbd60eb66" targetNamespace="http://schemas.microsoft.com/office/2006/metadata/properties" ma:root="true" ma:fieldsID="ad76bde71c8624a3e297fba7ec60e9fc" ns2:_="" ns3:_="">
    <xsd:import namespace="34d957a1-954d-4d6d-88c1-6d02557d8b11"/>
    <xsd:import namespace="2570369a-605e-4e36-96a8-ba2bbd60eb6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d957a1-954d-4d6d-88c1-6d02557d8b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7ce9a09-8d5b-4d15-b204-c89e62765b5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70369a-605e-4e36-96a8-ba2bbd60eb6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dd65120-9205-4434-b1a3-3dc3190e31af}" ma:internalName="TaxCatchAll" ma:showField="CatchAllData" ma:web="2570369a-605e-4e36-96a8-ba2bbd60eb6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F9D3BC-F729-4027-B674-EC0DA5B05FA8}">
  <ds:schemaRefs>
    <ds:schemaRef ds:uri="http://schemas.microsoft.com/sharepoint/v3/contenttype/forms"/>
  </ds:schemaRefs>
</ds:datastoreItem>
</file>

<file path=customXml/itemProps2.xml><?xml version="1.0" encoding="utf-8"?>
<ds:datastoreItem xmlns:ds="http://schemas.openxmlformats.org/officeDocument/2006/customXml" ds:itemID="{6C81DAB6-19A4-4642-AF96-D0285421C433}">
  <ds:schemaRefs>
    <ds:schemaRef ds:uri="2570369a-605e-4e36-96a8-ba2bbd60eb66"/>
    <ds:schemaRef ds:uri="34d957a1-954d-4d6d-88c1-6d02557d8b1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E4C9A71-612B-489E-B2AE-3D0073AFEC45}">
  <ds:schemaRefs>
    <ds:schemaRef ds:uri="2570369a-605e-4e36-96a8-ba2bbd60eb66"/>
    <ds:schemaRef ds:uri="34d957a1-954d-4d6d-88c1-6d02557d8b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e15726ad-b237-4237-9060-d8223aaf1dbf}" enabled="0" method="" siteId="{e15726ad-b237-4237-9060-d8223aaf1dbf}" removed="1"/>
</clbl:labelList>
</file>

<file path=docProps/app.xml><?xml version="1.0" encoding="utf-8"?>
<Properties xmlns="http://schemas.openxmlformats.org/officeDocument/2006/extended-properties" xmlns:vt="http://schemas.openxmlformats.org/officeDocument/2006/docPropsVTypes">
  <Template>Office Theme</Template>
  <TotalTime>3621</TotalTime>
  <Words>3480</Words>
  <Application>Microsoft Macintosh PowerPoint</Application>
  <PresentationFormat>Custom</PresentationFormat>
  <Paragraphs>153</Paragraphs>
  <Slides>12</Slides>
  <Notes>12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12</vt:i4>
      </vt:variant>
    </vt:vector>
  </HeadingPairs>
  <TitlesOfParts>
    <vt:vector size="18" baseType="lpstr">
      <vt:lpstr>Arial</vt:lpstr>
      <vt:lpstr>Calibri</vt:lpstr>
      <vt:lpstr>Roboto</vt:lpstr>
      <vt:lpstr>Times New Roman</vt:lpstr>
      <vt:lpstr>GRAFICS</vt:lpstr>
      <vt:lpstr>1_GRAFICS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Nemesis Cabaniel</dc:creator>
  <cp:lastModifiedBy>Raul Correia Pereira</cp:lastModifiedBy>
  <cp:revision>9</cp:revision>
  <cp:lastPrinted>2025-10-10T13:15:08Z</cp:lastPrinted>
  <dcterms:created xsi:type="dcterms:W3CDTF">2020-04-20T16:30:24Z</dcterms:created>
  <dcterms:modified xsi:type="dcterms:W3CDTF">2025-10-12T21:40:14Z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0x01010009096893D589B847A66DA3EECE06A718</vt:lpwstr>
  </property>
  <property fmtid="{D5CDD505-2E9C-101B-9397-08002B2CF9AE}" pid="3" name="Order">
    <vt:lpwstr>7363800.00000000</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ies>
</file>