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93" r:id="rId2"/>
    <p:sldId id="308" r:id="rId3"/>
    <p:sldId id="298" r:id="rId4"/>
    <p:sldId id="309" r:id="rId5"/>
    <p:sldId id="310" r:id="rId6"/>
    <p:sldId id="302" r:id="rId7"/>
    <p:sldId id="303" r:id="rId8"/>
    <p:sldId id="312" r:id="rId9"/>
    <p:sldId id="304" r:id="rId10"/>
    <p:sldId id="305" r:id="rId11"/>
    <p:sldId id="307" r:id="rId12"/>
    <p:sldId id="297" r:id="rId13"/>
    <p:sldId id="296" r:id="rId14"/>
    <p:sldId id="313" r:id="rId15"/>
    <p:sldId id="300" r:id="rId16"/>
    <p:sldId id="272"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5" d="100"/>
          <a:sy n="125" d="100"/>
        </p:scale>
        <p:origin x="1230" y="-6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FDDC2-6CB1-4878-85BF-82CABC2B3395}"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PG"/>
        </a:p>
      </dgm:t>
    </dgm:pt>
    <dgm:pt modelId="{4A2C6375-C85E-480F-BB14-FB0DBA9D7A88}">
      <dgm:prSet phldrT="[Text]" custT="1"/>
      <dgm:spPr/>
      <dgm:t>
        <a:bodyPr/>
        <a:lstStyle/>
        <a:p>
          <a:pPr algn="l">
            <a:buFont typeface="Arial" panose="020B0604020202020204" pitchFamily="34" charset="0"/>
            <a:buNone/>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Unified data </a:t>
          </a: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exchange</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layer connecting NID, Digital ID, Census Data, Ward Records, and Health Systems through secure RESTful APIs with </a:t>
          </a:r>
          <a:r>
            <a:rPr lang="en-US" sz="14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Oauth</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2.0 authentication. Ensures real-time data synchronization and consistency across all government databases</a:t>
          </a:r>
        </a:p>
        <a:p>
          <a:pPr algn="ctr">
            <a:buNone/>
          </a:pPr>
          <a:endParaRPr lang="en-PG" sz="1600" dirty="0">
            <a:latin typeface="Arial" panose="020B0604020202020204" pitchFamily="34" charset="0"/>
            <a:cs typeface="Arial" panose="020B0604020202020204" pitchFamily="34" charset="0"/>
          </a:endParaRPr>
        </a:p>
      </dgm:t>
    </dgm:pt>
    <dgm:pt modelId="{36B93A01-EE03-4EBE-99CC-669862F37C6F}" type="parTrans" cxnId="{72A29822-6875-4F36-A2CE-0BDAE7370389}">
      <dgm:prSet/>
      <dgm:spPr/>
      <dgm:t>
        <a:bodyPr/>
        <a:lstStyle/>
        <a:p>
          <a:endParaRPr lang="en-PG">
            <a:latin typeface="Arial" panose="020B0604020202020204" pitchFamily="34" charset="0"/>
            <a:cs typeface="Arial" panose="020B0604020202020204" pitchFamily="34" charset="0"/>
          </a:endParaRPr>
        </a:p>
      </dgm:t>
    </dgm:pt>
    <dgm:pt modelId="{C8CFC341-89E4-4248-AF8F-AB76439C2E6C}" type="sibTrans" cxnId="{72A29822-6875-4F36-A2CE-0BDAE7370389}">
      <dgm:prSet/>
      <dgm:spPr/>
      <dgm:t>
        <a:bodyPr/>
        <a:lstStyle/>
        <a:p>
          <a:endParaRPr lang="en-PG">
            <a:latin typeface="Arial" panose="020B0604020202020204" pitchFamily="34" charset="0"/>
            <a:cs typeface="Arial" panose="020B0604020202020204" pitchFamily="34" charset="0"/>
          </a:endParaRPr>
        </a:p>
      </dgm:t>
    </dgm:pt>
    <dgm:pt modelId="{D7CA1961-431F-4A87-92C9-CDDF373C8439}">
      <dgm:prSet phldrT="[Text]" custT="1"/>
      <dgm:spPr/>
      <dgm:t>
        <a:bodyPr/>
        <a:lstStyle/>
        <a:p>
          <a:r>
            <a:rPr lang="en-US" sz="2400" dirty="0">
              <a:latin typeface="Arial" panose="020B0604020202020204" pitchFamily="34" charset="0"/>
              <a:cs typeface="Arial" panose="020B0604020202020204" pitchFamily="34" charset="0"/>
            </a:rPr>
            <a:t>Biometric &amp; Blockchain Technology</a:t>
          </a:r>
          <a:endParaRPr lang="en-PG" sz="2400" dirty="0">
            <a:latin typeface="Arial" panose="020B0604020202020204" pitchFamily="34" charset="0"/>
            <a:cs typeface="Arial" panose="020B0604020202020204" pitchFamily="34" charset="0"/>
          </a:endParaRPr>
        </a:p>
      </dgm:t>
    </dgm:pt>
    <dgm:pt modelId="{45BA7E90-BFE8-4E2C-9C84-F2FB33F9B786}" type="parTrans" cxnId="{C3C97387-7DA3-4D82-B895-B4B20915CBD0}">
      <dgm:prSet/>
      <dgm:spPr/>
      <dgm:t>
        <a:bodyPr/>
        <a:lstStyle/>
        <a:p>
          <a:endParaRPr lang="en-PG">
            <a:latin typeface="Arial" panose="020B0604020202020204" pitchFamily="34" charset="0"/>
            <a:cs typeface="Arial" panose="020B0604020202020204" pitchFamily="34" charset="0"/>
          </a:endParaRPr>
        </a:p>
      </dgm:t>
    </dgm:pt>
    <dgm:pt modelId="{CE1E7EB3-0F12-4D4C-A4E0-C6D14C64173A}" type="sibTrans" cxnId="{C3C97387-7DA3-4D82-B895-B4B20915CBD0}">
      <dgm:prSet/>
      <dgm:spPr/>
      <dgm:t>
        <a:bodyPr/>
        <a:lstStyle/>
        <a:p>
          <a:endParaRPr lang="en-PG">
            <a:latin typeface="Arial" panose="020B0604020202020204" pitchFamily="34" charset="0"/>
            <a:cs typeface="Arial" panose="020B0604020202020204" pitchFamily="34" charset="0"/>
          </a:endParaRPr>
        </a:p>
      </dgm:t>
    </dgm:pt>
    <dgm:pt modelId="{1BDC6DB1-B0E3-4788-8F54-1D55A5FEDAD7}">
      <dgm:prSet phldrT="[Text]" custT="1"/>
      <dgm:spPr/>
      <dgm:t>
        <a:bodyPr/>
        <a:lstStyle/>
        <a:p>
          <a:pPr algn="l"/>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Multi-factor biometric </a:t>
          </a: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authentication</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combined with immutable blockchain ledger technology provides tamper-proof vote recording, eliminates ghost voting, ensures voter anonymity, and enables complete transparency with real-time auditing capabilities</a:t>
          </a:r>
          <a:endParaRPr lang="en-PG"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dgm:t>
    </dgm:pt>
    <dgm:pt modelId="{8D2713F5-9BF8-4AA1-B6E4-993E6D3DE721}" type="parTrans" cxnId="{97625E33-5422-4F41-B991-2DC200FD83F8}">
      <dgm:prSet/>
      <dgm:spPr/>
      <dgm:t>
        <a:bodyPr/>
        <a:lstStyle/>
        <a:p>
          <a:endParaRPr lang="en-PG">
            <a:latin typeface="Arial" panose="020B0604020202020204" pitchFamily="34" charset="0"/>
            <a:cs typeface="Arial" panose="020B0604020202020204" pitchFamily="34" charset="0"/>
          </a:endParaRPr>
        </a:p>
      </dgm:t>
    </dgm:pt>
    <dgm:pt modelId="{0ED47D97-FDB1-4709-850F-A506613BB029}" type="sibTrans" cxnId="{97625E33-5422-4F41-B991-2DC200FD83F8}">
      <dgm:prSet/>
      <dgm:spPr/>
      <dgm:t>
        <a:bodyPr/>
        <a:lstStyle/>
        <a:p>
          <a:endParaRPr lang="en-PG">
            <a:latin typeface="Arial" panose="020B0604020202020204" pitchFamily="34" charset="0"/>
            <a:cs typeface="Arial" panose="020B0604020202020204" pitchFamily="34" charset="0"/>
          </a:endParaRPr>
        </a:p>
      </dgm:t>
    </dgm:pt>
    <dgm:pt modelId="{0BF9F06E-6129-47F7-ABE0-F4E20641152B}">
      <dgm:prSet phldrT="[Text]" custT="1"/>
      <dgm:spPr/>
      <dgm:t>
        <a:bodyPr/>
        <a:lstStyle/>
        <a:p>
          <a:r>
            <a:rPr lang="en-US" sz="2400" dirty="0">
              <a:latin typeface="Arial" panose="020B0604020202020204" pitchFamily="34" charset="0"/>
              <a:cs typeface="Arial" panose="020B0604020202020204" pitchFamily="34" charset="0"/>
            </a:rPr>
            <a:t>Cloud-Agnostic Modular Architecture</a:t>
          </a:r>
          <a:endParaRPr lang="en-PG" sz="2400" dirty="0">
            <a:latin typeface="Arial" panose="020B0604020202020204" pitchFamily="34" charset="0"/>
            <a:cs typeface="Arial" panose="020B0604020202020204" pitchFamily="34" charset="0"/>
          </a:endParaRPr>
        </a:p>
      </dgm:t>
    </dgm:pt>
    <dgm:pt modelId="{5B8ADE6F-A2C3-485D-B2EC-3E2338F23E9D}" type="parTrans" cxnId="{E0DF628A-4D9C-4308-9D45-84579A9FB351}">
      <dgm:prSet/>
      <dgm:spPr/>
      <dgm:t>
        <a:bodyPr/>
        <a:lstStyle/>
        <a:p>
          <a:endParaRPr lang="en-PG">
            <a:latin typeface="Arial" panose="020B0604020202020204" pitchFamily="34" charset="0"/>
            <a:cs typeface="Arial" panose="020B0604020202020204" pitchFamily="34" charset="0"/>
          </a:endParaRPr>
        </a:p>
      </dgm:t>
    </dgm:pt>
    <dgm:pt modelId="{DF181D71-60EA-4457-93F7-E4DCCAD09EF7}" type="sibTrans" cxnId="{E0DF628A-4D9C-4308-9D45-84579A9FB351}">
      <dgm:prSet/>
      <dgm:spPr/>
      <dgm:t>
        <a:bodyPr/>
        <a:lstStyle/>
        <a:p>
          <a:endParaRPr lang="en-PG">
            <a:latin typeface="Arial" panose="020B0604020202020204" pitchFamily="34" charset="0"/>
            <a:cs typeface="Arial" panose="020B0604020202020204" pitchFamily="34" charset="0"/>
          </a:endParaRPr>
        </a:p>
      </dgm:t>
    </dgm:pt>
    <dgm:pt modelId="{B14EC34B-B43A-4DCA-9AA2-7551231E1766}">
      <dgm:prSet phldrT="[Text]" custT="1"/>
      <dgm:spPr/>
      <dgm:t>
        <a:bodyPr/>
        <a:lstStyle/>
        <a:p>
          <a:pPr algn="l"/>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Containerized</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microservices architecture enabling deployment on government infrastructure or any cloud provider. Independent modules for registration, authentication, voting, and counting allow phased implementation and targeted scalability.</a:t>
          </a:r>
        </a:p>
      </dgm:t>
    </dgm:pt>
    <dgm:pt modelId="{DA5EDFB6-A85E-4F33-936A-D22373720B64}" type="parTrans" cxnId="{6AC1E19D-BA75-4942-9C89-7CAC0D286688}">
      <dgm:prSet/>
      <dgm:spPr/>
      <dgm:t>
        <a:bodyPr/>
        <a:lstStyle/>
        <a:p>
          <a:endParaRPr lang="en-PG">
            <a:latin typeface="Arial" panose="020B0604020202020204" pitchFamily="34" charset="0"/>
            <a:cs typeface="Arial" panose="020B0604020202020204" pitchFamily="34" charset="0"/>
          </a:endParaRPr>
        </a:p>
      </dgm:t>
    </dgm:pt>
    <dgm:pt modelId="{824E016D-CBA4-482D-AAB4-C73D0FD43610}" type="sibTrans" cxnId="{6AC1E19D-BA75-4942-9C89-7CAC0D286688}">
      <dgm:prSet/>
      <dgm:spPr/>
      <dgm:t>
        <a:bodyPr/>
        <a:lstStyle/>
        <a:p>
          <a:endParaRPr lang="en-PG">
            <a:latin typeface="Arial" panose="020B0604020202020204" pitchFamily="34" charset="0"/>
            <a:cs typeface="Arial" panose="020B0604020202020204" pitchFamily="34" charset="0"/>
          </a:endParaRPr>
        </a:p>
      </dgm:t>
    </dgm:pt>
    <dgm:pt modelId="{2C568490-DF6C-41A0-B366-DC937B16BA24}">
      <dgm:prSet phldrT="[Text]" custT="1"/>
      <dgm:spPr/>
      <dgm:t>
        <a:bodyPr/>
        <a:lstStyle/>
        <a:p>
          <a:pPr>
            <a:lnSpc>
              <a:spcPct val="100000"/>
            </a:lnSpc>
          </a:pPr>
          <a:r>
            <a:rPr lang="en-US" sz="2400" dirty="0">
              <a:latin typeface="Arial" panose="020B0604020202020204" pitchFamily="34" charset="0"/>
              <a:cs typeface="Arial" panose="020B0604020202020204" pitchFamily="34" charset="0"/>
            </a:rPr>
            <a:t>Secure Data Integration Platform</a:t>
          </a:r>
          <a:endParaRPr lang="en-PG" sz="2400" dirty="0">
            <a:latin typeface="Arial" panose="020B0604020202020204" pitchFamily="34" charset="0"/>
            <a:cs typeface="Arial" panose="020B0604020202020204" pitchFamily="34" charset="0"/>
          </a:endParaRPr>
        </a:p>
      </dgm:t>
    </dgm:pt>
    <dgm:pt modelId="{61C829A1-2FE6-4E0E-9C35-4521AD9ABD7F}" type="sibTrans" cxnId="{7B806C3A-9C03-4449-B216-15D0B9DDEACE}">
      <dgm:prSet/>
      <dgm:spPr/>
      <dgm:t>
        <a:bodyPr/>
        <a:lstStyle/>
        <a:p>
          <a:endParaRPr lang="en-PG">
            <a:latin typeface="Arial" panose="020B0604020202020204" pitchFamily="34" charset="0"/>
            <a:cs typeface="Arial" panose="020B0604020202020204" pitchFamily="34" charset="0"/>
          </a:endParaRPr>
        </a:p>
      </dgm:t>
    </dgm:pt>
    <dgm:pt modelId="{4E0E57F8-0343-46FA-9613-4989BA6853B0}" type="parTrans" cxnId="{7B806C3A-9C03-4449-B216-15D0B9DDEACE}">
      <dgm:prSet/>
      <dgm:spPr/>
      <dgm:t>
        <a:bodyPr/>
        <a:lstStyle/>
        <a:p>
          <a:endParaRPr lang="en-PG">
            <a:latin typeface="Arial" panose="020B0604020202020204" pitchFamily="34" charset="0"/>
            <a:cs typeface="Arial" panose="020B0604020202020204" pitchFamily="34" charset="0"/>
          </a:endParaRPr>
        </a:p>
      </dgm:t>
    </dgm:pt>
    <dgm:pt modelId="{4CF3CA61-F031-4758-8D3C-945737AD7A78}" type="pres">
      <dgm:prSet presAssocID="{362FDDC2-6CB1-4878-85BF-82CABC2B3395}" presName="theList" presStyleCnt="0">
        <dgm:presLayoutVars>
          <dgm:dir/>
          <dgm:animLvl val="lvl"/>
          <dgm:resizeHandles val="exact"/>
        </dgm:presLayoutVars>
      </dgm:prSet>
      <dgm:spPr/>
    </dgm:pt>
    <dgm:pt modelId="{46C08FE5-E089-42BA-8051-553D453EBDC6}" type="pres">
      <dgm:prSet presAssocID="{2C568490-DF6C-41A0-B366-DC937B16BA24}" presName="compNode" presStyleCnt="0"/>
      <dgm:spPr/>
    </dgm:pt>
    <dgm:pt modelId="{F93F6CE0-E31A-4C94-A73B-FA07E0EF0A5A}" type="pres">
      <dgm:prSet presAssocID="{2C568490-DF6C-41A0-B366-DC937B16BA24}" presName="aNode" presStyleLbl="bgShp" presStyleIdx="0" presStyleCnt="3" custScaleX="109324"/>
      <dgm:spPr/>
    </dgm:pt>
    <dgm:pt modelId="{06EC6893-ECA5-4C5D-A59C-28F7630B6102}" type="pres">
      <dgm:prSet presAssocID="{2C568490-DF6C-41A0-B366-DC937B16BA24}" presName="textNode" presStyleLbl="bgShp" presStyleIdx="0" presStyleCnt="3"/>
      <dgm:spPr/>
    </dgm:pt>
    <dgm:pt modelId="{CF7AB9DD-C940-491B-880D-2F467AC2BA9E}" type="pres">
      <dgm:prSet presAssocID="{2C568490-DF6C-41A0-B366-DC937B16BA24}" presName="compChildNode" presStyleCnt="0"/>
      <dgm:spPr/>
    </dgm:pt>
    <dgm:pt modelId="{F0C8D737-8006-477B-BC08-FE343355F60B}" type="pres">
      <dgm:prSet presAssocID="{2C568490-DF6C-41A0-B366-DC937B16BA24}" presName="theInnerList" presStyleCnt="0"/>
      <dgm:spPr/>
    </dgm:pt>
    <dgm:pt modelId="{008B35AE-E614-438C-956C-B17B08B9D449}" type="pres">
      <dgm:prSet presAssocID="{4A2C6375-C85E-480F-BB14-FB0DBA9D7A88}" presName="childNode" presStyleLbl="node1" presStyleIdx="0" presStyleCnt="3" custScaleX="134050" custScaleY="110442" custLinFactNeighborX="-1453" custLinFactNeighborY="-462">
        <dgm:presLayoutVars>
          <dgm:bulletEnabled val="1"/>
        </dgm:presLayoutVars>
      </dgm:prSet>
      <dgm:spPr/>
    </dgm:pt>
    <dgm:pt modelId="{7B6CFD2C-2C12-4AB3-BEE9-A708B95E8F28}" type="pres">
      <dgm:prSet presAssocID="{2C568490-DF6C-41A0-B366-DC937B16BA24}" presName="aSpace" presStyleCnt="0"/>
      <dgm:spPr/>
    </dgm:pt>
    <dgm:pt modelId="{39058B4C-435F-4B4F-A58F-F6CA72F49257}" type="pres">
      <dgm:prSet presAssocID="{D7CA1961-431F-4A87-92C9-CDDF373C8439}" presName="compNode" presStyleCnt="0"/>
      <dgm:spPr/>
    </dgm:pt>
    <dgm:pt modelId="{C6A8B086-86C4-436F-85A6-1DF447F0E4DE}" type="pres">
      <dgm:prSet presAssocID="{D7CA1961-431F-4A87-92C9-CDDF373C8439}" presName="aNode" presStyleLbl="bgShp" presStyleIdx="1" presStyleCnt="3" custLinFactNeighborX="1412" custLinFactNeighborY="0"/>
      <dgm:spPr/>
    </dgm:pt>
    <dgm:pt modelId="{AA335616-C915-4202-A064-D22A68D327D9}" type="pres">
      <dgm:prSet presAssocID="{D7CA1961-431F-4A87-92C9-CDDF373C8439}" presName="textNode" presStyleLbl="bgShp" presStyleIdx="1" presStyleCnt="3"/>
      <dgm:spPr/>
    </dgm:pt>
    <dgm:pt modelId="{0980221B-F49D-4269-8D3E-2EBE33558E0E}" type="pres">
      <dgm:prSet presAssocID="{D7CA1961-431F-4A87-92C9-CDDF373C8439}" presName="compChildNode" presStyleCnt="0"/>
      <dgm:spPr/>
    </dgm:pt>
    <dgm:pt modelId="{494DC933-EA33-4E5A-93C4-928D6B256C1D}" type="pres">
      <dgm:prSet presAssocID="{D7CA1961-431F-4A87-92C9-CDDF373C8439}" presName="theInnerList" presStyleCnt="0"/>
      <dgm:spPr/>
    </dgm:pt>
    <dgm:pt modelId="{D71159B1-09C0-4D68-B797-D5C6E8254B3E}" type="pres">
      <dgm:prSet presAssocID="{1BDC6DB1-B0E3-4788-8F54-1D55A5FEDAD7}" presName="childNode" presStyleLbl="node1" presStyleIdx="1" presStyleCnt="3" custScaleX="122167" custScaleY="113190" custLinFactNeighborX="1765" custLinFactNeighborY="-3274">
        <dgm:presLayoutVars>
          <dgm:bulletEnabled val="1"/>
        </dgm:presLayoutVars>
      </dgm:prSet>
      <dgm:spPr/>
    </dgm:pt>
    <dgm:pt modelId="{7F2EAC62-4F62-4123-8982-5EC3B66493F2}" type="pres">
      <dgm:prSet presAssocID="{D7CA1961-431F-4A87-92C9-CDDF373C8439}" presName="aSpace" presStyleCnt="0"/>
      <dgm:spPr/>
    </dgm:pt>
    <dgm:pt modelId="{85F53249-6E2E-4786-AD36-C7D139EDA83F}" type="pres">
      <dgm:prSet presAssocID="{0BF9F06E-6129-47F7-ABE0-F4E20641152B}" presName="compNode" presStyleCnt="0"/>
      <dgm:spPr/>
    </dgm:pt>
    <dgm:pt modelId="{842AF837-52F2-43F1-B676-9B50ECA3D3EE}" type="pres">
      <dgm:prSet presAssocID="{0BF9F06E-6129-47F7-ABE0-F4E20641152B}" presName="aNode" presStyleLbl="bgShp" presStyleIdx="2" presStyleCnt="3"/>
      <dgm:spPr/>
    </dgm:pt>
    <dgm:pt modelId="{A12500B6-94EB-4746-B092-447302813B05}" type="pres">
      <dgm:prSet presAssocID="{0BF9F06E-6129-47F7-ABE0-F4E20641152B}" presName="textNode" presStyleLbl="bgShp" presStyleIdx="2" presStyleCnt="3"/>
      <dgm:spPr/>
    </dgm:pt>
    <dgm:pt modelId="{EB4522CE-6CCE-448A-A804-6A58A01D503F}" type="pres">
      <dgm:prSet presAssocID="{0BF9F06E-6129-47F7-ABE0-F4E20641152B}" presName="compChildNode" presStyleCnt="0"/>
      <dgm:spPr/>
    </dgm:pt>
    <dgm:pt modelId="{B94EA3B7-41C8-4777-A49B-AFBD6A8572BC}" type="pres">
      <dgm:prSet presAssocID="{0BF9F06E-6129-47F7-ABE0-F4E20641152B}" presName="theInnerList" presStyleCnt="0"/>
      <dgm:spPr/>
    </dgm:pt>
    <dgm:pt modelId="{43ED94BB-B989-41DF-98B4-B4CA2F217CA7}" type="pres">
      <dgm:prSet presAssocID="{B14EC34B-B43A-4DCA-9AA2-7551231E1766}" presName="childNode" presStyleLbl="node1" presStyleIdx="2" presStyleCnt="3" custScaleX="122331" custScaleY="100654" custLinFactNeighborX="884" custLinFactNeighborY="-2795">
        <dgm:presLayoutVars>
          <dgm:bulletEnabled val="1"/>
        </dgm:presLayoutVars>
      </dgm:prSet>
      <dgm:spPr/>
    </dgm:pt>
  </dgm:ptLst>
  <dgm:cxnLst>
    <dgm:cxn modelId="{F3ED2D1C-80AD-45A9-B947-D4DACBB94C86}" type="presOf" srcId="{D7CA1961-431F-4A87-92C9-CDDF373C8439}" destId="{AA335616-C915-4202-A064-D22A68D327D9}" srcOrd="1" destOrd="0" presId="urn:microsoft.com/office/officeart/2005/8/layout/lProcess2"/>
    <dgm:cxn modelId="{1E45AF1C-3ADD-4F5C-A930-6ACB81191783}" type="presOf" srcId="{0BF9F06E-6129-47F7-ABE0-F4E20641152B}" destId="{842AF837-52F2-43F1-B676-9B50ECA3D3EE}" srcOrd="0" destOrd="0" presId="urn:microsoft.com/office/officeart/2005/8/layout/lProcess2"/>
    <dgm:cxn modelId="{72A29822-6875-4F36-A2CE-0BDAE7370389}" srcId="{2C568490-DF6C-41A0-B366-DC937B16BA24}" destId="{4A2C6375-C85E-480F-BB14-FB0DBA9D7A88}" srcOrd="0" destOrd="0" parTransId="{36B93A01-EE03-4EBE-99CC-669862F37C6F}" sibTransId="{C8CFC341-89E4-4248-AF8F-AB76439C2E6C}"/>
    <dgm:cxn modelId="{05385D29-D47D-4479-8A48-0DD244D25D9F}" type="presOf" srcId="{B14EC34B-B43A-4DCA-9AA2-7551231E1766}" destId="{43ED94BB-B989-41DF-98B4-B4CA2F217CA7}" srcOrd="0" destOrd="0" presId="urn:microsoft.com/office/officeart/2005/8/layout/lProcess2"/>
    <dgm:cxn modelId="{1D5B9429-AD31-497B-BDB0-72A0A83F588D}" type="presOf" srcId="{4A2C6375-C85E-480F-BB14-FB0DBA9D7A88}" destId="{008B35AE-E614-438C-956C-B17B08B9D449}" srcOrd="0" destOrd="0" presId="urn:microsoft.com/office/officeart/2005/8/layout/lProcess2"/>
    <dgm:cxn modelId="{97625E33-5422-4F41-B991-2DC200FD83F8}" srcId="{D7CA1961-431F-4A87-92C9-CDDF373C8439}" destId="{1BDC6DB1-B0E3-4788-8F54-1D55A5FEDAD7}" srcOrd="0" destOrd="0" parTransId="{8D2713F5-9BF8-4AA1-B6E4-993E6D3DE721}" sibTransId="{0ED47D97-FDB1-4709-850F-A506613BB029}"/>
    <dgm:cxn modelId="{7B806C3A-9C03-4449-B216-15D0B9DDEACE}" srcId="{362FDDC2-6CB1-4878-85BF-82CABC2B3395}" destId="{2C568490-DF6C-41A0-B366-DC937B16BA24}" srcOrd="0" destOrd="0" parTransId="{4E0E57F8-0343-46FA-9613-4989BA6853B0}" sibTransId="{61C829A1-2FE6-4E0E-9C35-4521AD9ABD7F}"/>
    <dgm:cxn modelId="{C3C97387-7DA3-4D82-B895-B4B20915CBD0}" srcId="{362FDDC2-6CB1-4878-85BF-82CABC2B3395}" destId="{D7CA1961-431F-4A87-92C9-CDDF373C8439}" srcOrd="1" destOrd="0" parTransId="{45BA7E90-BFE8-4E2C-9C84-F2FB33F9B786}" sibTransId="{CE1E7EB3-0F12-4D4C-A4E0-C6D14C64173A}"/>
    <dgm:cxn modelId="{A7FE6C88-EF50-47C3-A5EA-101819FC496C}" type="presOf" srcId="{0BF9F06E-6129-47F7-ABE0-F4E20641152B}" destId="{A12500B6-94EB-4746-B092-447302813B05}" srcOrd="1" destOrd="0" presId="urn:microsoft.com/office/officeart/2005/8/layout/lProcess2"/>
    <dgm:cxn modelId="{E0DF628A-4D9C-4308-9D45-84579A9FB351}" srcId="{362FDDC2-6CB1-4878-85BF-82CABC2B3395}" destId="{0BF9F06E-6129-47F7-ABE0-F4E20641152B}" srcOrd="2" destOrd="0" parTransId="{5B8ADE6F-A2C3-485D-B2EC-3E2338F23E9D}" sibTransId="{DF181D71-60EA-4457-93F7-E4DCCAD09EF7}"/>
    <dgm:cxn modelId="{6AC1E19D-BA75-4942-9C89-7CAC0D286688}" srcId="{0BF9F06E-6129-47F7-ABE0-F4E20641152B}" destId="{B14EC34B-B43A-4DCA-9AA2-7551231E1766}" srcOrd="0" destOrd="0" parTransId="{DA5EDFB6-A85E-4F33-936A-D22373720B64}" sibTransId="{824E016D-CBA4-482D-AAB4-C73D0FD43610}"/>
    <dgm:cxn modelId="{6A6886A7-9CA0-45E4-A97E-07065F0B1F17}" type="presOf" srcId="{2C568490-DF6C-41A0-B366-DC937B16BA24}" destId="{F93F6CE0-E31A-4C94-A73B-FA07E0EF0A5A}" srcOrd="0" destOrd="0" presId="urn:microsoft.com/office/officeart/2005/8/layout/lProcess2"/>
    <dgm:cxn modelId="{FFD260BA-5727-4A38-BF4B-97EB3A1FB73C}" type="presOf" srcId="{362FDDC2-6CB1-4878-85BF-82CABC2B3395}" destId="{4CF3CA61-F031-4758-8D3C-945737AD7A78}" srcOrd="0" destOrd="0" presId="urn:microsoft.com/office/officeart/2005/8/layout/lProcess2"/>
    <dgm:cxn modelId="{8E7C4CCB-3EC9-416F-8679-A086DC23ADAA}" type="presOf" srcId="{2C568490-DF6C-41A0-B366-DC937B16BA24}" destId="{06EC6893-ECA5-4C5D-A59C-28F7630B6102}" srcOrd="1" destOrd="0" presId="urn:microsoft.com/office/officeart/2005/8/layout/lProcess2"/>
    <dgm:cxn modelId="{D29596D5-FCCD-4AC5-8BB9-7F86DFE72171}" type="presOf" srcId="{D7CA1961-431F-4A87-92C9-CDDF373C8439}" destId="{C6A8B086-86C4-436F-85A6-1DF447F0E4DE}" srcOrd="0" destOrd="0" presId="urn:microsoft.com/office/officeart/2005/8/layout/lProcess2"/>
    <dgm:cxn modelId="{9F199AF3-D6DE-4DA7-9A8E-6FF1A3C83022}" type="presOf" srcId="{1BDC6DB1-B0E3-4788-8F54-1D55A5FEDAD7}" destId="{D71159B1-09C0-4D68-B797-D5C6E8254B3E}" srcOrd="0" destOrd="0" presId="urn:microsoft.com/office/officeart/2005/8/layout/lProcess2"/>
    <dgm:cxn modelId="{973277C1-1C0D-439F-BBCB-0ECB8D304F7D}" type="presParOf" srcId="{4CF3CA61-F031-4758-8D3C-945737AD7A78}" destId="{46C08FE5-E089-42BA-8051-553D453EBDC6}" srcOrd="0" destOrd="0" presId="urn:microsoft.com/office/officeart/2005/8/layout/lProcess2"/>
    <dgm:cxn modelId="{76FF9E2F-7B06-4774-AFDA-1D270457E706}" type="presParOf" srcId="{46C08FE5-E089-42BA-8051-553D453EBDC6}" destId="{F93F6CE0-E31A-4C94-A73B-FA07E0EF0A5A}" srcOrd="0" destOrd="0" presId="urn:microsoft.com/office/officeart/2005/8/layout/lProcess2"/>
    <dgm:cxn modelId="{CB49C45F-77DE-41FD-B628-DDD2ECC9C70C}" type="presParOf" srcId="{46C08FE5-E089-42BA-8051-553D453EBDC6}" destId="{06EC6893-ECA5-4C5D-A59C-28F7630B6102}" srcOrd="1" destOrd="0" presId="urn:microsoft.com/office/officeart/2005/8/layout/lProcess2"/>
    <dgm:cxn modelId="{C2829B2C-DB12-476A-9C4C-A20352E1566C}" type="presParOf" srcId="{46C08FE5-E089-42BA-8051-553D453EBDC6}" destId="{CF7AB9DD-C940-491B-880D-2F467AC2BA9E}" srcOrd="2" destOrd="0" presId="urn:microsoft.com/office/officeart/2005/8/layout/lProcess2"/>
    <dgm:cxn modelId="{A90CAE77-2AF2-4C53-AFDE-9D376DDB04AD}" type="presParOf" srcId="{CF7AB9DD-C940-491B-880D-2F467AC2BA9E}" destId="{F0C8D737-8006-477B-BC08-FE343355F60B}" srcOrd="0" destOrd="0" presId="urn:microsoft.com/office/officeart/2005/8/layout/lProcess2"/>
    <dgm:cxn modelId="{8F6BCC82-73CF-4B24-90F6-F5ED44990ED0}" type="presParOf" srcId="{F0C8D737-8006-477B-BC08-FE343355F60B}" destId="{008B35AE-E614-438C-956C-B17B08B9D449}" srcOrd="0" destOrd="0" presId="urn:microsoft.com/office/officeart/2005/8/layout/lProcess2"/>
    <dgm:cxn modelId="{EDD54841-BCA2-4CB3-B02D-FAD43D12DB74}" type="presParOf" srcId="{4CF3CA61-F031-4758-8D3C-945737AD7A78}" destId="{7B6CFD2C-2C12-4AB3-BEE9-A708B95E8F28}" srcOrd="1" destOrd="0" presId="urn:microsoft.com/office/officeart/2005/8/layout/lProcess2"/>
    <dgm:cxn modelId="{7E9F172D-D7B3-427B-A4F0-78636026A1AE}" type="presParOf" srcId="{4CF3CA61-F031-4758-8D3C-945737AD7A78}" destId="{39058B4C-435F-4B4F-A58F-F6CA72F49257}" srcOrd="2" destOrd="0" presId="urn:microsoft.com/office/officeart/2005/8/layout/lProcess2"/>
    <dgm:cxn modelId="{5CA34045-3E4D-4EAB-94C1-427D55DAD644}" type="presParOf" srcId="{39058B4C-435F-4B4F-A58F-F6CA72F49257}" destId="{C6A8B086-86C4-436F-85A6-1DF447F0E4DE}" srcOrd="0" destOrd="0" presId="urn:microsoft.com/office/officeart/2005/8/layout/lProcess2"/>
    <dgm:cxn modelId="{23F5C39E-18DD-4C95-BC2E-DE4FAD52F9CA}" type="presParOf" srcId="{39058B4C-435F-4B4F-A58F-F6CA72F49257}" destId="{AA335616-C915-4202-A064-D22A68D327D9}" srcOrd="1" destOrd="0" presId="urn:microsoft.com/office/officeart/2005/8/layout/lProcess2"/>
    <dgm:cxn modelId="{D414FD00-8770-4E9B-8A90-35B6FC77197F}" type="presParOf" srcId="{39058B4C-435F-4B4F-A58F-F6CA72F49257}" destId="{0980221B-F49D-4269-8D3E-2EBE33558E0E}" srcOrd="2" destOrd="0" presId="urn:microsoft.com/office/officeart/2005/8/layout/lProcess2"/>
    <dgm:cxn modelId="{EE3F5279-F519-4FC2-8649-CD52B758D07A}" type="presParOf" srcId="{0980221B-F49D-4269-8D3E-2EBE33558E0E}" destId="{494DC933-EA33-4E5A-93C4-928D6B256C1D}" srcOrd="0" destOrd="0" presId="urn:microsoft.com/office/officeart/2005/8/layout/lProcess2"/>
    <dgm:cxn modelId="{AEE87394-3145-4CC2-BA56-B8006B042FD1}" type="presParOf" srcId="{494DC933-EA33-4E5A-93C4-928D6B256C1D}" destId="{D71159B1-09C0-4D68-B797-D5C6E8254B3E}" srcOrd="0" destOrd="0" presId="urn:microsoft.com/office/officeart/2005/8/layout/lProcess2"/>
    <dgm:cxn modelId="{EEA0E2C5-9BF5-466F-BD10-B8E752F64C34}" type="presParOf" srcId="{4CF3CA61-F031-4758-8D3C-945737AD7A78}" destId="{7F2EAC62-4F62-4123-8982-5EC3B66493F2}" srcOrd="3" destOrd="0" presId="urn:microsoft.com/office/officeart/2005/8/layout/lProcess2"/>
    <dgm:cxn modelId="{EFFDA802-649F-4481-9765-B6E4EEEDC06C}" type="presParOf" srcId="{4CF3CA61-F031-4758-8D3C-945737AD7A78}" destId="{85F53249-6E2E-4786-AD36-C7D139EDA83F}" srcOrd="4" destOrd="0" presId="urn:microsoft.com/office/officeart/2005/8/layout/lProcess2"/>
    <dgm:cxn modelId="{103D5033-A501-4181-A6BC-4E4F11A177CA}" type="presParOf" srcId="{85F53249-6E2E-4786-AD36-C7D139EDA83F}" destId="{842AF837-52F2-43F1-B676-9B50ECA3D3EE}" srcOrd="0" destOrd="0" presId="urn:microsoft.com/office/officeart/2005/8/layout/lProcess2"/>
    <dgm:cxn modelId="{742F72CC-DC55-4FF6-BB10-BE14A3C8C681}" type="presParOf" srcId="{85F53249-6E2E-4786-AD36-C7D139EDA83F}" destId="{A12500B6-94EB-4746-B092-447302813B05}" srcOrd="1" destOrd="0" presId="urn:microsoft.com/office/officeart/2005/8/layout/lProcess2"/>
    <dgm:cxn modelId="{47DD68B5-34A8-4536-9870-48CF9170AB45}" type="presParOf" srcId="{85F53249-6E2E-4786-AD36-C7D139EDA83F}" destId="{EB4522CE-6CCE-448A-A804-6A58A01D503F}" srcOrd="2" destOrd="0" presId="urn:microsoft.com/office/officeart/2005/8/layout/lProcess2"/>
    <dgm:cxn modelId="{A93AB3CC-2FBC-4A10-8B71-5BF7196412B0}" type="presParOf" srcId="{EB4522CE-6CCE-448A-A804-6A58A01D503F}" destId="{B94EA3B7-41C8-4777-A49B-AFBD6A8572BC}" srcOrd="0" destOrd="0" presId="urn:microsoft.com/office/officeart/2005/8/layout/lProcess2"/>
    <dgm:cxn modelId="{C70CF1A1-DF8E-41BD-8CC1-29CC1150BE91}" type="presParOf" srcId="{B94EA3B7-41C8-4777-A49B-AFBD6A8572BC}" destId="{43ED94BB-B989-41DF-98B4-B4CA2F217CA7}" srcOrd="0" destOrd="0" presId="urn:microsoft.com/office/officeart/2005/8/layout/lProcess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802BB1-5DB6-42BE-AA3C-28759BB798C1}" type="doc">
      <dgm:prSet loTypeId="urn:microsoft.com/office/officeart/2005/8/layout/radial3" loCatId="cycle" qsTypeId="urn:microsoft.com/office/officeart/2005/8/quickstyle/simple4" qsCatId="simple" csTypeId="urn:microsoft.com/office/officeart/2005/8/colors/colorful1" csCatId="colorful" phldr="1"/>
      <dgm:spPr/>
      <dgm:t>
        <a:bodyPr/>
        <a:lstStyle/>
        <a:p>
          <a:endParaRPr lang="en-PG"/>
        </a:p>
      </dgm:t>
    </dgm:pt>
    <dgm:pt modelId="{2F4F9C31-A0E0-4583-B194-4359385B0E52}">
      <dgm:prSet phldrT="[Text]" custT="1"/>
      <dgm:spPr/>
      <dgm:t>
        <a:bodyPr/>
        <a:lstStyle/>
        <a:p>
          <a:r>
            <a:rPr lang="en-US" sz="3200" b="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 Sharing (REST API)</a:t>
          </a:r>
          <a:endParaRPr lang="en-PG" sz="3200" b="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CFBFAA65-A6FD-4871-B3D9-E6D364EC80F6}" type="parTrans" cxnId="{3D7B6766-FD64-4A2E-ACDC-CF39BA45E29E}">
      <dgm:prSet/>
      <dgm:spPr/>
      <dgm:t>
        <a:bodyPr/>
        <a:lstStyle/>
        <a:p>
          <a:endParaRPr lang="en-PG"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04A856E4-B30C-4BE6-A788-574623763163}" type="sibTrans" cxnId="{3D7B6766-FD64-4A2E-ACDC-CF39BA45E29E}">
      <dgm:prSet/>
      <dgm:spPr/>
      <dgm:t>
        <a:bodyPr/>
        <a:lstStyle/>
        <a:p>
          <a:endParaRPr lang="en-PG"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35205CB7-A34B-4396-9239-8EC1D80308C7}">
      <dgm:prSet phldrT="[Text]" custT="1"/>
      <dgm:spPr/>
      <dgm:t>
        <a:bodyPr/>
        <a:lstStyle/>
        <a:p>
          <a:r>
            <a:rPr lang="en-US" sz="16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Ward Record Data</a:t>
          </a:r>
          <a:endParaRPr lang="en-US" sz="1600" b="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24AC5E62-4CC2-43D1-8F98-BEE5B5184AE2}" type="parTrans" cxnId="{B4E8A8B5-A61F-490C-98A3-2C0A1976EB01}">
      <dgm:prSet/>
      <dgm:spPr/>
      <dgm:t>
        <a:bodyPr/>
        <a:lstStyle/>
        <a:p>
          <a:endParaRPr lang="en-PG"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0E1B5722-B629-417F-8A1C-36508A5A51D9}" type="sibTrans" cxnId="{B4E8A8B5-A61F-490C-98A3-2C0A1976EB01}">
      <dgm:prSet/>
      <dgm:spPr/>
      <dgm:t>
        <a:bodyPr/>
        <a:lstStyle/>
        <a:p>
          <a:endParaRPr lang="en-PG"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11C61589-5C36-4646-871E-DE571E5192CC}">
      <dgm:prSet custT="1"/>
      <dgm:spPr/>
      <dgm:t>
        <a:bodyPr/>
        <a:lstStyle/>
        <a:p>
          <a:r>
            <a:rPr lang="en-US" sz="16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PNG NID</a:t>
          </a:r>
          <a:endParaRPr lang="en-PG" sz="1600" b="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8B7CF460-E8E7-40FB-9BAC-7CEF1B92A65C}" type="parTrans" cxnId="{F6888671-E006-4E57-825C-3C51B4DC3F64}">
      <dgm:prSet/>
      <dgm:spPr/>
      <dgm:t>
        <a:bodyPr/>
        <a:lstStyle/>
        <a:p>
          <a:endParaRPr lang="en-PG"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962EC531-8E6F-4FA1-9355-DA494DE91D17}" type="sibTrans" cxnId="{F6888671-E006-4E57-825C-3C51B4DC3F64}">
      <dgm:prSet/>
      <dgm:spPr/>
      <dgm:t>
        <a:bodyPr/>
        <a:lstStyle/>
        <a:p>
          <a:endParaRPr lang="en-PG"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A7F349D6-C453-4F75-B129-DE2D76DF7690}">
      <dgm:prSet custT="1"/>
      <dgm:spPr/>
      <dgm:t>
        <a:bodyPr/>
        <a:lstStyle/>
        <a:p>
          <a:r>
            <a:rPr lang="en-US" sz="16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Education Data</a:t>
          </a:r>
          <a:endParaRPr lang="en-PG" sz="1600" b="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6B13363E-45CF-4EA1-9CAA-67E81A0D04CB}" type="parTrans" cxnId="{82334D25-A7F3-4DDC-9449-DF8FC5329022}">
      <dgm:prSet/>
      <dgm:spPr/>
      <dgm:t>
        <a:bodyPr/>
        <a:lstStyle/>
        <a:p>
          <a:endParaRPr lang="en-PG"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C7FAC1CE-CAE4-4BA0-994F-22824C2AAFA1}" type="sibTrans" cxnId="{82334D25-A7F3-4DDC-9449-DF8FC5329022}">
      <dgm:prSet/>
      <dgm:spPr/>
      <dgm:t>
        <a:bodyPr/>
        <a:lstStyle/>
        <a:p>
          <a:endParaRPr lang="en-PG"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BED9F45E-CC6C-4E96-97C6-73566C663188}">
      <dgm:prSet custT="1"/>
      <dgm:spPr/>
      <dgm:t>
        <a:bodyPr/>
        <a:lstStyle/>
        <a:p>
          <a:r>
            <a:rPr lang="en-US" sz="16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Health Data</a:t>
          </a:r>
        </a:p>
        <a:p>
          <a:r>
            <a:rPr lang="en-US" sz="16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(MRN)</a:t>
          </a:r>
          <a:endParaRPr lang="en-PG" sz="16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85C64428-971A-4EB3-8D89-C169C5008C2A}" type="parTrans" cxnId="{84E913DA-7F5D-4498-B6C2-39BE3CE29A76}">
      <dgm:prSet/>
      <dgm:spPr/>
      <dgm:t>
        <a:bodyPr/>
        <a:lstStyle/>
        <a:p>
          <a:endParaRPr lang="en-PG"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A210F8E7-C4BD-448D-A4C0-2EC5B404BEFA}" type="sibTrans" cxnId="{84E913DA-7F5D-4498-B6C2-39BE3CE29A76}">
      <dgm:prSet/>
      <dgm:spPr/>
      <dgm:t>
        <a:bodyPr/>
        <a:lstStyle/>
        <a:p>
          <a:endParaRPr lang="en-PG"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22C1C511-3F2D-4696-957D-3024270C5BC4}">
      <dgm:prSet custT="1"/>
      <dgm:spPr/>
      <dgm:t>
        <a:bodyPr/>
        <a:lstStyle/>
        <a:p>
          <a:r>
            <a:rPr lang="en-US" sz="16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Digital</a:t>
          </a:r>
        </a:p>
        <a:p>
          <a:r>
            <a:rPr lang="en-US" sz="16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ID</a:t>
          </a:r>
        </a:p>
      </dgm:t>
    </dgm:pt>
    <dgm:pt modelId="{7382AEBF-CC58-4B8F-BB17-0D592C856DA8}" type="parTrans" cxnId="{5F7D285A-B6D7-492F-BF2D-9FEA15D11496}">
      <dgm:prSet/>
      <dgm:spPr/>
      <dgm:t>
        <a:bodyPr/>
        <a:lstStyle/>
        <a:p>
          <a:endParaRPr lang="en-PG"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C06DC122-ABC3-42C6-918F-DB4B29E1EEDE}" type="sibTrans" cxnId="{5F7D285A-B6D7-492F-BF2D-9FEA15D11496}">
      <dgm:prSet/>
      <dgm:spPr/>
      <dgm:t>
        <a:bodyPr/>
        <a:lstStyle/>
        <a:p>
          <a:endParaRPr lang="en-PG"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B3126059-984A-464A-B991-26CABCF2BF85}">
      <dgm:prSet/>
      <dgm:spPr/>
      <dgm:t>
        <a:bodyPr/>
        <a:lstStyle/>
        <a:p>
          <a:endParaRPr lang="en-US">
            <a:latin typeface="Arial" panose="020B0604020202020204" pitchFamily="34" charset="0"/>
            <a:cs typeface="Arial" panose="020B0604020202020204" pitchFamily="34" charset="0"/>
          </a:endParaRPr>
        </a:p>
      </dgm:t>
    </dgm:pt>
    <dgm:pt modelId="{343B874A-188E-4AEA-8EAE-959EB013D215}" type="parTrans" cxnId="{34DF4762-931D-42B4-8866-B1CB39AF1EAB}">
      <dgm:prSet/>
      <dgm:spPr/>
      <dgm:t>
        <a:bodyPr/>
        <a:lstStyle/>
        <a:p>
          <a:endParaRPr lang="en-US">
            <a:latin typeface="Arial" panose="020B0604020202020204" pitchFamily="34" charset="0"/>
            <a:cs typeface="Arial" panose="020B0604020202020204" pitchFamily="34" charset="0"/>
          </a:endParaRPr>
        </a:p>
      </dgm:t>
    </dgm:pt>
    <dgm:pt modelId="{BE412DA7-18BB-4905-B4A4-25CCBD6F0A40}" type="sibTrans" cxnId="{34DF4762-931D-42B4-8866-B1CB39AF1EAB}">
      <dgm:prSet/>
      <dgm:spPr/>
      <dgm:t>
        <a:bodyPr/>
        <a:lstStyle/>
        <a:p>
          <a:endParaRPr lang="en-US">
            <a:latin typeface="Arial" panose="020B0604020202020204" pitchFamily="34" charset="0"/>
            <a:cs typeface="Arial" panose="020B0604020202020204" pitchFamily="34" charset="0"/>
          </a:endParaRPr>
        </a:p>
      </dgm:t>
    </dgm:pt>
    <dgm:pt modelId="{A797F272-84AA-4D3D-A132-5A0391AF925E}">
      <dgm:prSet custT="1"/>
      <dgm:spPr/>
      <dgm:t>
        <a:bodyPr/>
        <a:lstStyle/>
        <a:p>
          <a:r>
            <a:rPr lang="en-US" sz="16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ICA</a:t>
          </a:r>
          <a:br>
            <a:rPr lang="en-US" sz="16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US" sz="1600" b="1"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a:t>
          </a:r>
        </a:p>
      </dgm:t>
    </dgm:pt>
    <dgm:pt modelId="{86195A70-B942-48D3-A94A-CD6E4E0CC875}" type="parTrans" cxnId="{E7E594E0-D70D-4D69-A999-50F7728FA961}">
      <dgm:prSet/>
      <dgm:spPr/>
      <dgm:t>
        <a:bodyPr/>
        <a:lstStyle/>
        <a:p>
          <a:endParaRPr lang="en-US">
            <a:latin typeface="Arial" panose="020B0604020202020204" pitchFamily="34" charset="0"/>
            <a:cs typeface="Arial" panose="020B0604020202020204" pitchFamily="34" charset="0"/>
          </a:endParaRPr>
        </a:p>
      </dgm:t>
    </dgm:pt>
    <dgm:pt modelId="{2E69C688-22C9-45F0-986C-3C3942E16F70}" type="sibTrans" cxnId="{E7E594E0-D70D-4D69-A999-50F7728FA961}">
      <dgm:prSet/>
      <dgm:spPr/>
      <dgm:t>
        <a:bodyPr/>
        <a:lstStyle/>
        <a:p>
          <a:endParaRPr lang="en-US">
            <a:latin typeface="Arial" panose="020B0604020202020204" pitchFamily="34" charset="0"/>
            <a:cs typeface="Arial" panose="020B0604020202020204" pitchFamily="34" charset="0"/>
          </a:endParaRPr>
        </a:p>
      </dgm:t>
    </dgm:pt>
    <dgm:pt modelId="{2460F2C1-B9BB-4806-AA9B-26D0AB3BD023}" type="pres">
      <dgm:prSet presAssocID="{FE802BB1-5DB6-42BE-AA3C-28759BB798C1}" presName="composite" presStyleCnt="0">
        <dgm:presLayoutVars>
          <dgm:chMax val="1"/>
          <dgm:dir/>
          <dgm:resizeHandles val="exact"/>
        </dgm:presLayoutVars>
      </dgm:prSet>
      <dgm:spPr/>
    </dgm:pt>
    <dgm:pt modelId="{A5CE0EE8-BFF8-4561-8E4D-88D4F16959A8}" type="pres">
      <dgm:prSet presAssocID="{FE802BB1-5DB6-42BE-AA3C-28759BB798C1}" presName="radial" presStyleCnt="0">
        <dgm:presLayoutVars>
          <dgm:animLvl val="ctr"/>
        </dgm:presLayoutVars>
      </dgm:prSet>
      <dgm:spPr/>
    </dgm:pt>
    <dgm:pt modelId="{C22EC54E-D6B4-46DD-99E7-17DC4329C205}" type="pres">
      <dgm:prSet presAssocID="{2F4F9C31-A0E0-4583-B194-4359385B0E52}" presName="centerShape" presStyleLbl="vennNode1" presStyleIdx="0" presStyleCnt="7"/>
      <dgm:spPr/>
    </dgm:pt>
    <dgm:pt modelId="{0AED6242-CB5D-456B-BE35-1E1CB89491BB}" type="pres">
      <dgm:prSet presAssocID="{35205CB7-A34B-4396-9239-8EC1D80308C7}" presName="node" presStyleLbl="vennNode1" presStyleIdx="1" presStyleCnt="7">
        <dgm:presLayoutVars>
          <dgm:bulletEnabled val="1"/>
        </dgm:presLayoutVars>
      </dgm:prSet>
      <dgm:spPr/>
    </dgm:pt>
    <dgm:pt modelId="{7608BC9F-A967-4037-97FD-7290FA49711B}" type="pres">
      <dgm:prSet presAssocID="{11C61589-5C36-4646-871E-DE571E5192CC}" presName="node" presStyleLbl="vennNode1" presStyleIdx="2" presStyleCnt="7">
        <dgm:presLayoutVars>
          <dgm:bulletEnabled val="1"/>
        </dgm:presLayoutVars>
      </dgm:prSet>
      <dgm:spPr/>
    </dgm:pt>
    <dgm:pt modelId="{AA9F2157-E640-4E44-A7F5-CFFD9A443D26}" type="pres">
      <dgm:prSet presAssocID="{A7F349D6-C453-4F75-B129-DE2D76DF7690}" presName="node" presStyleLbl="vennNode1" presStyleIdx="3" presStyleCnt="7" custScaleX="104603">
        <dgm:presLayoutVars>
          <dgm:bulletEnabled val="1"/>
        </dgm:presLayoutVars>
      </dgm:prSet>
      <dgm:spPr/>
    </dgm:pt>
    <dgm:pt modelId="{A98F866F-A88E-4CBC-A9FA-945EE38809F8}" type="pres">
      <dgm:prSet presAssocID="{BED9F45E-CC6C-4E96-97C6-73566C663188}" presName="node" presStyleLbl="vennNode1" presStyleIdx="4" presStyleCnt="7">
        <dgm:presLayoutVars>
          <dgm:bulletEnabled val="1"/>
        </dgm:presLayoutVars>
      </dgm:prSet>
      <dgm:spPr/>
    </dgm:pt>
    <dgm:pt modelId="{27741A1E-9856-43F1-A95B-D59660D13B39}" type="pres">
      <dgm:prSet presAssocID="{22C1C511-3F2D-4696-957D-3024270C5BC4}" presName="node" presStyleLbl="vennNode1" presStyleIdx="5" presStyleCnt="7">
        <dgm:presLayoutVars>
          <dgm:bulletEnabled val="1"/>
        </dgm:presLayoutVars>
      </dgm:prSet>
      <dgm:spPr/>
    </dgm:pt>
    <dgm:pt modelId="{37B21ECF-86A2-4E6D-924D-6BA27B1E9C1B}" type="pres">
      <dgm:prSet presAssocID="{A797F272-84AA-4D3D-A132-5A0391AF925E}" presName="node" presStyleLbl="vennNode1" presStyleIdx="6" presStyleCnt="7">
        <dgm:presLayoutVars>
          <dgm:bulletEnabled val="1"/>
        </dgm:presLayoutVars>
      </dgm:prSet>
      <dgm:spPr/>
    </dgm:pt>
  </dgm:ptLst>
  <dgm:cxnLst>
    <dgm:cxn modelId="{08341002-5D64-4111-8660-34447F638A5B}" type="presOf" srcId="{A797F272-84AA-4D3D-A132-5A0391AF925E}" destId="{37B21ECF-86A2-4E6D-924D-6BA27B1E9C1B}" srcOrd="0" destOrd="0" presId="urn:microsoft.com/office/officeart/2005/8/layout/radial3"/>
    <dgm:cxn modelId="{C96D1C0E-C585-4CD5-9D6A-C8DDE17EE0F8}" type="presOf" srcId="{A7F349D6-C453-4F75-B129-DE2D76DF7690}" destId="{AA9F2157-E640-4E44-A7F5-CFFD9A443D26}" srcOrd="0" destOrd="0" presId="urn:microsoft.com/office/officeart/2005/8/layout/radial3"/>
    <dgm:cxn modelId="{C0CE9119-A33E-4BC2-9303-F7CC8EEC5184}" type="presOf" srcId="{BED9F45E-CC6C-4E96-97C6-73566C663188}" destId="{A98F866F-A88E-4CBC-A9FA-945EE38809F8}" srcOrd="0" destOrd="0" presId="urn:microsoft.com/office/officeart/2005/8/layout/radial3"/>
    <dgm:cxn modelId="{82334D25-A7F3-4DDC-9449-DF8FC5329022}" srcId="{2F4F9C31-A0E0-4583-B194-4359385B0E52}" destId="{A7F349D6-C453-4F75-B129-DE2D76DF7690}" srcOrd="2" destOrd="0" parTransId="{6B13363E-45CF-4EA1-9CAA-67E81A0D04CB}" sibTransId="{C7FAC1CE-CAE4-4BA0-994F-22824C2AAFA1}"/>
    <dgm:cxn modelId="{5FCEEA25-BC11-4C67-AE6B-A8C16F52E567}" type="presOf" srcId="{35205CB7-A34B-4396-9239-8EC1D80308C7}" destId="{0AED6242-CB5D-456B-BE35-1E1CB89491BB}" srcOrd="0" destOrd="0" presId="urn:microsoft.com/office/officeart/2005/8/layout/radial3"/>
    <dgm:cxn modelId="{34DF4762-931D-42B4-8866-B1CB39AF1EAB}" srcId="{FE802BB1-5DB6-42BE-AA3C-28759BB798C1}" destId="{B3126059-984A-464A-B991-26CABCF2BF85}" srcOrd="1" destOrd="0" parTransId="{343B874A-188E-4AEA-8EAE-959EB013D215}" sibTransId="{BE412DA7-18BB-4905-B4A4-25CCBD6F0A40}"/>
    <dgm:cxn modelId="{3D7B6766-FD64-4A2E-ACDC-CF39BA45E29E}" srcId="{FE802BB1-5DB6-42BE-AA3C-28759BB798C1}" destId="{2F4F9C31-A0E0-4583-B194-4359385B0E52}" srcOrd="0" destOrd="0" parTransId="{CFBFAA65-A6FD-4871-B3D9-E6D364EC80F6}" sibTransId="{04A856E4-B30C-4BE6-A788-574623763163}"/>
    <dgm:cxn modelId="{F6888671-E006-4E57-825C-3C51B4DC3F64}" srcId="{2F4F9C31-A0E0-4583-B194-4359385B0E52}" destId="{11C61589-5C36-4646-871E-DE571E5192CC}" srcOrd="1" destOrd="0" parTransId="{8B7CF460-E8E7-40FB-9BAC-7CEF1B92A65C}" sibTransId="{962EC531-8E6F-4FA1-9355-DA494DE91D17}"/>
    <dgm:cxn modelId="{D274AB51-3BC1-4984-9223-057F669E0C10}" type="presOf" srcId="{FE802BB1-5DB6-42BE-AA3C-28759BB798C1}" destId="{2460F2C1-B9BB-4806-AA9B-26D0AB3BD023}" srcOrd="0" destOrd="0" presId="urn:microsoft.com/office/officeart/2005/8/layout/radial3"/>
    <dgm:cxn modelId="{5F7D285A-B6D7-492F-BF2D-9FEA15D11496}" srcId="{2F4F9C31-A0E0-4583-B194-4359385B0E52}" destId="{22C1C511-3F2D-4696-957D-3024270C5BC4}" srcOrd="4" destOrd="0" parTransId="{7382AEBF-CC58-4B8F-BB17-0D592C856DA8}" sibTransId="{C06DC122-ABC3-42C6-918F-DB4B29E1EEDE}"/>
    <dgm:cxn modelId="{B4E8A8B5-A61F-490C-98A3-2C0A1976EB01}" srcId="{2F4F9C31-A0E0-4583-B194-4359385B0E52}" destId="{35205CB7-A34B-4396-9239-8EC1D80308C7}" srcOrd="0" destOrd="0" parTransId="{24AC5E62-4CC2-43D1-8F98-BEE5B5184AE2}" sibTransId="{0E1B5722-B629-417F-8A1C-36508A5A51D9}"/>
    <dgm:cxn modelId="{FD3D58BC-F98E-4A9E-9469-630339536B2B}" type="presOf" srcId="{22C1C511-3F2D-4696-957D-3024270C5BC4}" destId="{27741A1E-9856-43F1-A95B-D59660D13B39}" srcOrd="0" destOrd="0" presId="urn:microsoft.com/office/officeart/2005/8/layout/radial3"/>
    <dgm:cxn modelId="{84E913DA-7F5D-4498-B6C2-39BE3CE29A76}" srcId="{2F4F9C31-A0E0-4583-B194-4359385B0E52}" destId="{BED9F45E-CC6C-4E96-97C6-73566C663188}" srcOrd="3" destOrd="0" parTransId="{85C64428-971A-4EB3-8D89-C169C5008C2A}" sibTransId="{A210F8E7-C4BD-448D-A4C0-2EC5B404BEFA}"/>
    <dgm:cxn modelId="{E7E594E0-D70D-4D69-A999-50F7728FA961}" srcId="{2F4F9C31-A0E0-4583-B194-4359385B0E52}" destId="{A797F272-84AA-4D3D-A132-5A0391AF925E}" srcOrd="5" destOrd="0" parTransId="{86195A70-B942-48D3-A94A-CD6E4E0CC875}" sibTransId="{2E69C688-22C9-45F0-986C-3C3942E16F70}"/>
    <dgm:cxn modelId="{49B7B6E8-25F4-4659-B97C-B67E6E16055D}" type="presOf" srcId="{2F4F9C31-A0E0-4583-B194-4359385B0E52}" destId="{C22EC54E-D6B4-46DD-99E7-17DC4329C205}" srcOrd="0" destOrd="0" presId="urn:microsoft.com/office/officeart/2005/8/layout/radial3"/>
    <dgm:cxn modelId="{1AE213E9-93FC-48E6-B32A-C8D4B09E2730}" type="presOf" srcId="{11C61589-5C36-4646-871E-DE571E5192CC}" destId="{7608BC9F-A967-4037-97FD-7290FA49711B}" srcOrd="0" destOrd="0" presId="urn:microsoft.com/office/officeart/2005/8/layout/radial3"/>
    <dgm:cxn modelId="{F9C8E05E-23FF-4A31-88BA-2B571A2A81E1}" type="presParOf" srcId="{2460F2C1-B9BB-4806-AA9B-26D0AB3BD023}" destId="{A5CE0EE8-BFF8-4561-8E4D-88D4F16959A8}" srcOrd="0" destOrd="0" presId="urn:microsoft.com/office/officeart/2005/8/layout/radial3"/>
    <dgm:cxn modelId="{23F12EEB-1DEE-46B0-A1A1-3B52E7C943FD}" type="presParOf" srcId="{A5CE0EE8-BFF8-4561-8E4D-88D4F16959A8}" destId="{C22EC54E-D6B4-46DD-99E7-17DC4329C205}" srcOrd="0" destOrd="0" presId="urn:microsoft.com/office/officeart/2005/8/layout/radial3"/>
    <dgm:cxn modelId="{99B75650-160B-4968-B032-AC98FFF1CC15}" type="presParOf" srcId="{A5CE0EE8-BFF8-4561-8E4D-88D4F16959A8}" destId="{0AED6242-CB5D-456B-BE35-1E1CB89491BB}" srcOrd="1" destOrd="0" presId="urn:microsoft.com/office/officeart/2005/8/layout/radial3"/>
    <dgm:cxn modelId="{38F6AA06-3E1C-486C-AA12-A1AE6D4EEA04}" type="presParOf" srcId="{A5CE0EE8-BFF8-4561-8E4D-88D4F16959A8}" destId="{7608BC9F-A967-4037-97FD-7290FA49711B}" srcOrd="2" destOrd="0" presId="urn:microsoft.com/office/officeart/2005/8/layout/radial3"/>
    <dgm:cxn modelId="{11BB5CF7-9255-4EB0-979B-2FF31432F193}" type="presParOf" srcId="{A5CE0EE8-BFF8-4561-8E4D-88D4F16959A8}" destId="{AA9F2157-E640-4E44-A7F5-CFFD9A443D26}" srcOrd="3" destOrd="0" presId="urn:microsoft.com/office/officeart/2005/8/layout/radial3"/>
    <dgm:cxn modelId="{A8F157C6-8206-43E8-A381-EAA567D798F4}" type="presParOf" srcId="{A5CE0EE8-BFF8-4561-8E4D-88D4F16959A8}" destId="{A98F866F-A88E-4CBC-A9FA-945EE38809F8}" srcOrd="4" destOrd="0" presId="urn:microsoft.com/office/officeart/2005/8/layout/radial3"/>
    <dgm:cxn modelId="{2D9EBEA8-49E4-4730-9CD7-67B529CA6F5A}" type="presParOf" srcId="{A5CE0EE8-BFF8-4561-8E4D-88D4F16959A8}" destId="{27741A1E-9856-43F1-A95B-D59660D13B39}" srcOrd="5" destOrd="0" presId="urn:microsoft.com/office/officeart/2005/8/layout/radial3"/>
    <dgm:cxn modelId="{485CE1D2-C7C0-401F-A11A-DF269C6E1431}" type="presParOf" srcId="{A5CE0EE8-BFF8-4561-8E4D-88D4F16959A8}" destId="{37B21ECF-86A2-4E6D-924D-6BA27B1E9C1B}" srcOrd="6" destOrd="0" presId="urn:microsoft.com/office/officeart/2005/8/layout/radial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500AFA-33F6-4DD3-923E-C262EE807B3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PG"/>
        </a:p>
      </dgm:t>
    </dgm:pt>
    <dgm:pt modelId="{6B8BED84-3743-4CDF-B668-192AED4B1A3F}">
      <dgm:prSet phldrT="[Text]"/>
      <dgm:spPr/>
      <dgm:t>
        <a:bodyPr/>
        <a:lstStyle/>
        <a:p>
          <a:r>
            <a:rPr lang="en-US" dirty="0">
              <a:latin typeface="Arial" panose="020B0604020202020204" pitchFamily="34" charset="0"/>
              <a:cs typeface="Arial" panose="020B0604020202020204" pitchFamily="34" charset="0"/>
            </a:rPr>
            <a:t>Stakeholder Mobilization and Project Governance</a:t>
          </a:r>
          <a:endParaRPr lang="en-PG" dirty="0">
            <a:latin typeface="Arial" panose="020B0604020202020204" pitchFamily="34" charset="0"/>
            <a:cs typeface="Arial" panose="020B0604020202020204" pitchFamily="34" charset="0"/>
          </a:endParaRPr>
        </a:p>
      </dgm:t>
    </dgm:pt>
    <dgm:pt modelId="{92A1D57C-E6CB-4331-B383-3BDEF604C0A2}" type="parTrans" cxnId="{68CD0613-FEE8-4D22-ADC2-5492822B7A9B}">
      <dgm:prSet/>
      <dgm:spPr/>
      <dgm:t>
        <a:bodyPr/>
        <a:lstStyle/>
        <a:p>
          <a:endParaRPr lang="en-PG"/>
        </a:p>
      </dgm:t>
    </dgm:pt>
    <dgm:pt modelId="{E0DF2C94-18E7-4771-8F16-67F414549D37}" type="sibTrans" cxnId="{68CD0613-FEE8-4D22-ADC2-5492822B7A9B}">
      <dgm:prSet/>
      <dgm:spPr/>
      <dgm:t>
        <a:bodyPr/>
        <a:lstStyle/>
        <a:p>
          <a:endParaRPr lang="en-PG"/>
        </a:p>
      </dgm:t>
    </dgm:pt>
    <dgm:pt modelId="{E6D7BA98-9C6F-45D6-AAF8-6E8A76764972}">
      <dgm:prSet phldrT="[Text]"/>
      <dgm:spPr/>
      <dgm:t>
        <a:bodyPr/>
        <a:lstStyle/>
        <a:p>
          <a:r>
            <a:rPr lang="en-US" dirty="0">
              <a:latin typeface="Arial" panose="020B0604020202020204" pitchFamily="34" charset="0"/>
              <a:cs typeface="Arial" panose="020B0604020202020204" pitchFamily="34" charset="0"/>
            </a:rPr>
            <a:t>Nov 2025-Jan 2026 </a:t>
          </a:r>
          <a:endParaRPr lang="en-PG" dirty="0">
            <a:latin typeface="Arial" panose="020B0604020202020204" pitchFamily="34" charset="0"/>
            <a:cs typeface="Arial" panose="020B0604020202020204" pitchFamily="34" charset="0"/>
          </a:endParaRPr>
        </a:p>
      </dgm:t>
    </dgm:pt>
    <dgm:pt modelId="{FF2DFB60-9A22-4AD3-ADF5-2C7B2B022008}" type="parTrans" cxnId="{61BA7352-9CFC-48B7-9115-240538A828FA}">
      <dgm:prSet/>
      <dgm:spPr/>
      <dgm:t>
        <a:bodyPr/>
        <a:lstStyle/>
        <a:p>
          <a:endParaRPr lang="en-PG"/>
        </a:p>
      </dgm:t>
    </dgm:pt>
    <dgm:pt modelId="{BDFBC02F-BC66-4384-9C6F-67444792F83C}" type="sibTrans" cxnId="{61BA7352-9CFC-48B7-9115-240538A828FA}">
      <dgm:prSet/>
      <dgm:spPr/>
      <dgm:t>
        <a:bodyPr/>
        <a:lstStyle/>
        <a:p>
          <a:endParaRPr lang="en-PG"/>
        </a:p>
      </dgm:t>
    </dgm:pt>
    <dgm:pt modelId="{79974765-3B01-4DFD-8E3E-82C278AFE5C0}">
      <dgm:prSet phldrT="[Text]"/>
      <dgm:spPr/>
      <dgm:t>
        <a:bodyPr/>
        <a:lstStyle/>
        <a:p>
          <a:r>
            <a:rPr lang="en-US" dirty="0">
              <a:latin typeface="Arial" panose="020B0604020202020204" pitchFamily="34" charset="0"/>
              <a:cs typeface="Arial" panose="020B0604020202020204" pitchFamily="34" charset="0"/>
            </a:rPr>
            <a:t>Development of Framework, Design and Scoping </a:t>
          </a:r>
          <a:endParaRPr lang="en-PG" dirty="0">
            <a:latin typeface="Arial" panose="020B0604020202020204" pitchFamily="34" charset="0"/>
            <a:cs typeface="Arial" panose="020B0604020202020204" pitchFamily="34" charset="0"/>
          </a:endParaRPr>
        </a:p>
      </dgm:t>
    </dgm:pt>
    <dgm:pt modelId="{9655A9A0-BE68-48C4-8583-703F4DF2A72E}" type="parTrans" cxnId="{545C7722-5927-48EB-A887-F224353F6A98}">
      <dgm:prSet/>
      <dgm:spPr/>
      <dgm:t>
        <a:bodyPr/>
        <a:lstStyle/>
        <a:p>
          <a:endParaRPr lang="en-PG"/>
        </a:p>
      </dgm:t>
    </dgm:pt>
    <dgm:pt modelId="{52093C5A-D555-4F2D-AE54-3775DA188CA3}" type="sibTrans" cxnId="{545C7722-5927-48EB-A887-F224353F6A98}">
      <dgm:prSet/>
      <dgm:spPr/>
      <dgm:t>
        <a:bodyPr/>
        <a:lstStyle/>
        <a:p>
          <a:endParaRPr lang="en-PG"/>
        </a:p>
      </dgm:t>
    </dgm:pt>
    <dgm:pt modelId="{C9E44440-23B6-4FA9-BD37-00187DD307A3}">
      <dgm:prSet phldrT="[Text]"/>
      <dgm:spPr/>
      <dgm:t>
        <a:bodyPr/>
        <a:lstStyle/>
        <a:p>
          <a:r>
            <a:rPr lang="en-US" dirty="0">
              <a:latin typeface="Arial" panose="020B0604020202020204" pitchFamily="34" charset="0"/>
              <a:cs typeface="Arial" panose="020B0604020202020204" pitchFamily="34" charset="0"/>
            </a:rPr>
            <a:t> Feb 2026-April 2026 </a:t>
          </a:r>
          <a:endParaRPr lang="en-PG" dirty="0">
            <a:latin typeface="Arial" panose="020B0604020202020204" pitchFamily="34" charset="0"/>
            <a:cs typeface="Arial" panose="020B0604020202020204" pitchFamily="34" charset="0"/>
          </a:endParaRPr>
        </a:p>
      </dgm:t>
    </dgm:pt>
    <dgm:pt modelId="{77E675E2-6ACD-4D5C-82AB-C20F0AF9390B}" type="parTrans" cxnId="{56E6EC3E-66A0-41D4-90E3-7C0A28E57714}">
      <dgm:prSet/>
      <dgm:spPr/>
      <dgm:t>
        <a:bodyPr/>
        <a:lstStyle/>
        <a:p>
          <a:endParaRPr lang="en-PG"/>
        </a:p>
      </dgm:t>
    </dgm:pt>
    <dgm:pt modelId="{BD18B6C6-03BD-4E47-B44A-68A158717234}" type="sibTrans" cxnId="{56E6EC3E-66A0-41D4-90E3-7C0A28E57714}">
      <dgm:prSet/>
      <dgm:spPr/>
      <dgm:t>
        <a:bodyPr/>
        <a:lstStyle/>
        <a:p>
          <a:endParaRPr lang="en-PG"/>
        </a:p>
      </dgm:t>
    </dgm:pt>
    <dgm:pt modelId="{0513C5F6-3868-4F84-B721-665A81645E48}">
      <dgm:prSet phldrT="[Text]"/>
      <dgm:spPr/>
      <dgm:t>
        <a:bodyPr/>
        <a:lstStyle/>
        <a:p>
          <a:r>
            <a:rPr lang="en-US" dirty="0">
              <a:latin typeface="Arial" panose="020B0604020202020204" pitchFamily="34" charset="0"/>
              <a:cs typeface="Arial" panose="020B0604020202020204" pitchFamily="34" charset="0"/>
            </a:rPr>
            <a:t>Implementation</a:t>
          </a:r>
          <a:endParaRPr lang="en-PG" dirty="0">
            <a:latin typeface="Arial" panose="020B0604020202020204" pitchFamily="34" charset="0"/>
            <a:cs typeface="Arial" panose="020B0604020202020204" pitchFamily="34" charset="0"/>
          </a:endParaRPr>
        </a:p>
      </dgm:t>
    </dgm:pt>
    <dgm:pt modelId="{C5B77FA4-394B-4C0A-A242-F3474970EF2F}" type="parTrans" cxnId="{10799F08-CF61-45C5-A140-BCF7DB4333F5}">
      <dgm:prSet/>
      <dgm:spPr/>
      <dgm:t>
        <a:bodyPr/>
        <a:lstStyle/>
        <a:p>
          <a:endParaRPr lang="en-PG"/>
        </a:p>
      </dgm:t>
    </dgm:pt>
    <dgm:pt modelId="{1EC8C73F-F243-4A7C-8969-8331661D9425}" type="sibTrans" cxnId="{10799F08-CF61-45C5-A140-BCF7DB4333F5}">
      <dgm:prSet/>
      <dgm:spPr/>
      <dgm:t>
        <a:bodyPr/>
        <a:lstStyle/>
        <a:p>
          <a:endParaRPr lang="en-PG"/>
        </a:p>
      </dgm:t>
    </dgm:pt>
    <dgm:pt modelId="{A4E16604-6D25-48BA-B5C5-C81FCECDCC06}">
      <dgm:prSet phldrT="[Text]"/>
      <dgm:spPr/>
      <dgm:t>
        <a:bodyPr/>
        <a:lstStyle/>
        <a:p>
          <a:r>
            <a:rPr lang="en-US" dirty="0">
              <a:latin typeface="Arial" panose="020B0604020202020204" pitchFamily="34" charset="0"/>
              <a:cs typeface="Arial" panose="020B0604020202020204" pitchFamily="34" charset="0"/>
            </a:rPr>
            <a:t>May 2026 to 2027 and beyond</a:t>
          </a:r>
          <a:endParaRPr lang="en-PG" dirty="0">
            <a:latin typeface="Arial" panose="020B0604020202020204" pitchFamily="34" charset="0"/>
            <a:cs typeface="Arial" panose="020B0604020202020204" pitchFamily="34" charset="0"/>
          </a:endParaRPr>
        </a:p>
      </dgm:t>
    </dgm:pt>
    <dgm:pt modelId="{3899FF36-78ED-47EB-BBB3-A9BA38228F20}" type="parTrans" cxnId="{8290AC93-CD9E-4EC9-81F9-BF5D3831BB2E}">
      <dgm:prSet/>
      <dgm:spPr/>
      <dgm:t>
        <a:bodyPr/>
        <a:lstStyle/>
        <a:p>
          <a:endParaRPr lang="en-PG"/>
        </a:p>
      </dgm:t>
    </dgm:pt>
    <dgm:pt modelId="{5224A7A0-3734-4BEE-B078-9F3FBC0CA49A}" type="sibTrans" cxnId="{8290AC93-CD9E-4EC9-81F9-BF5D3831BB2E}">
      <dgm:prSet/>
      <dgm:spPr/>
      <dgm:t>
        <a:bodyPr/>
        <a:lstStyle/>
        <a:p>
          <a:endParaRPr lang="en-PG"/>
        </a:p>
      </dgm:t>
    </dgm:pt>
    <dgm:pt modelId="{3787F486-B2EF-4EB4-97CE-5238773314A3}" type="pres">
      <dgm:prSet presAssocID="{4E500AFA-33F6-4DD3-923E-C262EE807B3B}" presName="Name0" presStyleCnt="0">
        <dgm:presLayoutVars>
          <dgm:chMax val="11"/>
          <dgm:chPref val="11"/>
          <dgm:dir/>
          <dgm:resizeHandles/>
        </dgm:presLayoutVars>
      </dgm:prSet>
      <dgm:spPr/>
    </dgm:pt>
    <dgm:pt modelId="{162B9DCD-359C-449C-80BA-702F5B48D48E}" type="pres">
      <dgm:prSet presAssocID="{0513C5F6-3868-4F84-B721-665A81645E48}" presName="Accent3" presStyleCnt="0"/>
      <dgm:spPr/>
    </dgm:pt>
    <dgm:pt modelId="{E78D371F-0CFC-481E-AFC4-1A07E7CF96E3}" type="pres">
      <dgm:prSet presAssocID="{0513C5F6-3868-4F84-B721-665A81645E48}" presName="Accent" presStyleLbl="node1" presStyleIdx="0" presStyleCnt="3"/>
      <dgm:spPr/>
    </dgm:pt>
    <dgm:pt modelId="{F6355D2A-07EA-49C6-8978-FFAA3AA9C3D5}" type="pres">
      <dgm:prSet presAssocID="{0513C5F6-3868-4F84-B721-665A81645E48}" presName="ParentBackground3" presStyleCnt="0"/>
      <dgm:spPr/>
    </dgm:pt>
    <dgm:pt modelId="{8246D4DA-B2B9-46D9-B855-FB4F3BC9E2C0}" type="pres">
      <dgm:prSet presAssocID="{0513C5F6-3868-4F84-B721-665A81645E48}" presName="ParentBackground" presStyleLbl="fgAcc1" presStyleIdx="0" presStyleCnt="3"/>
      <dgm:spPr/>
    </dgm:pt>
    <dgm:pt modelId="{C38DC14A-B514-499A-BDBF-DA36CFCD6539}" type="pres">
      <dgm:prSet presAssocID="{0513C5F6-3868-4F84-B721-665A81645E48}" presName="Child3" presStyleLbl="revTx" presStyleIdx="0" presStyleCnt="3" custLinFactNeighborX="-2955" custLinFactNeighborY="-8">
        <dgm:presLayoutVars>
          <dgm:chMax val="0"/>
          <dgm:chPref val="0"/>
          <dgm:bulletEnabled val="1"/>
        </dgm:presLayoutVars>
      </dgm:prSet>
      <dgm:spPr/>
    </dgm:pt>
    <dgm:pt modelId="{C7BF7731-C764-4CD1-BF5C-77C78C0B7967}" type="pres">
      <dgm:prSet presAssocID="{0513C5F6-3868-4F84-B721-665A81645E48}" presName="Parent3" presStyleLbl="revTx" presStyleIdx="0" presStyleCnt="3">
        <dgm:presLayoutVars>
          <dgm:chMax val="1"/>
          <dgm:chPref val="1"/>
          <dgm:bulletEnabled val="1"/>
        </dgm:presLayoutVars>
      </dgm:prSet>
      <dgm:spPr/>
    </dgm:pt>
    <dgm:pt modelId="{99159BC6-6164-4522-B22F-6260422BFEA7}" type="pres">
      <dgm:prSet presAssocID="{79974765-3B01-4DFD-8E3E-82C278AFE5C0}" presName="Accent2" presStyleCnt="0"/>
      <dgm:spPr/>
    </dgm:pt>
    <dgm:pt modelId="{A859FA44-A41D-4B77-BE26-472C37672C2B}" type="pres">
      <dgm:prSet presAssocID="{79974765-3B01-4DFD-8E3E-82C278AFE5C0}" presName="Accent" presStyleLbl="node1" presStyleIdx="1" presStyleCnt="3"/>
      <dgm:spPr/>
    </dgm:pt>
    <dgm:pt modelId="{0B8B2854-57CA-43D4-AF3D-4C25A95605A5}" type="pres">
      <dgm:prSet presAssocID="{79974765-3B01-4DFD-8E3E-82C278AFE5C0}" presName="ParentBackground2" presStyleCnt="0"/>
      <dgm:spPr/>
    </dgm:pt>
    <dgm:pt modelId="{372D0723-4106-4924-B521-A52B86DD3C42}" type="pres">
      <dgm:prSet presAssocID="{79974765-3B01-4DFD-8E3E-82C278AFE5C0}" presName="ParentBackground" presStyleLbl="fgAcc1" presStyleIdx="1" presStyleCnt="3"/>
      <dgm:spPr/>
    </dgm:pt>
    <dgm:pt modelId="{169C9A1E-8B77-4755-BDA2-68EFE8F1E44F}" type="pres">
      <dgm:prSet presAssocID="{79974765-3B01-4DFD-8E3E-82C278AFE5C0}" presName="Child2" presStyleLbl="revTx" presStyleIdx="1" presStyleCnt="3">
        <dgm:presLayoutVars>
          <dgm:chMax val="0"/>
          <dgm:chPref val="0"/>
          <dgm:bulletEnabled val="1"/>
        </dgm:presLayoutVars>
      </dgm:prSet>
      <dgm:spPr/>
    </dgm:pt>
    <dgm:pt modelId="{BB248C66-B34F-4626-BC72-965F368271FE}" type="pres">
      <dgm:prSet presAssocID="{79974765-3B01-4DFD-8E3E-82C278AFE5C0}" presName="Parent2" presStyleLbl="revTx" presStyleIdx="1" presStyleCnt="3">
        <dgm:presLayoutVars>
          <dgm:chMax val="1"/>
          <dgm:chPref val="1"/>
          <dgm:bulletEnabled val="1"/>
        </dgm:presLayoutVars>
      </dgm:prSet>
      <dgm:spPr/>
    </dgm:pt>
    <dgm:pt modelId="{E35394E3-40B0-4374-9FE0-4F75A529412C}" type="pres">
      <dgm:prSet presAssocID="{6B8BED84-3743-4CDF-B668-192AED4B1A3F}" presName="Accent1" presStyleCnt="0"/>
      <dgm:spPr/>
    </dgm:pt>
    <dgm:pt modelId="{1FAAE944-7BB7-4737-9835-13B95216B8BA}" type="pres">
      <dgm:prSet presAssocID="{6B8BED84-3743-4CDF-B668-192AED4B1A3F}" presName="Accent" presStyleLbl="node1" presStyleIdx="2" presStyleCnt="3"/>
      <dgm:spPr/>
    </dgm:pt>
    <dgm:pt modelId="{D5F81A61-4A01-4AFD-8060-3B108ACAEF46}" type="pres">
      <dgm:prSet presAssocID="{6B8BED84-3743-4CDF-B668-192AED4B1A3F}" presName="ParentBackground1" presStyleCnt="0"/>
      <dgm:spPr/>
    </dgm:pt>
    <dgm:pt modelId="{45401E1E-C707-462D-9AEF-F25D9EED1C1F}" type="pres">
      <dgm:prSet presAssocID="{6B8BED84-3743-4CDF-B668-192AED4B1A3F}" presName="ParentBackground" presStyleLbl="fgAcc1" presStyleIdx="2" presStyleCnt="3"/>
      <dgm:spPr/>
    </dgm:pt>
    <dgm:pt modelId="{231C4B69-70DE-43D9-B6EF-16B16097F78F}" type="pres">
      <dgm:prSet presAssocID="{6B8BED84-3743-4CDF-B668-192AED4B1A3F}" presName="Child1" presStyleLbl="revTx" presStyleIdx="2" presStyleCnt="3">
        <dgm:presLayoutVars>
          <dgm:chMax val="0"/>
          <dgm:chPref val="0"/>
          <dgm:bulletEnabled val="1"/>
        </dgm:presLayoutVars>
      </dgm:prSet>
      <dgm:spPr/>
    </dgm:pt>
    <dgm:pt modelId="{FD05B6B4-16DA-419A-88A7-7E1F772D8456}" type="pres">
      <dgm:prSet presAssocID="{6B8BED84-3743-4CDF-B668-192AED4B1A3F}" presName="Parent1" presStyleLbl="revTx" presStyleIdx="2" presStyleCnt="3">
        <dgm:presLayoutVars>
          <dgm:chMax val="1"/>
          <dgm:chPref val="1"/>
          <dgm:bulletEnabled val="1"/>
        </dgm:presLayoutVars>
      </dgm:prSet>
      <dgm:spPr/>
    </dgm:pt>
  </dgm:ptLst>
  <dgm:cxnLst>
    <dgm:cxn modelId="{10799F08-CF61-45C5-A140-BCF7DB4333F5}" srcId="{4E500AFA-33F6-4DD3-923E-C262EE807B3B}" destId="{0513C5F6-3868-4F84-B721-665A81645E48}" srcOrd="2" destOrd="0" parTransId="{C5B77FA4-394B-4C0A-A242-F3474970EF2F}" sibTransId="{1EC8C73F-F243-4A7C-8969-8331661D9425}"/>
    <dgm:cxn modelId="{68CD0613-FEE8-4D22-ADC2-5492822B7A9B}" srcId="{4E500AFA-33F6-4DD3-923E-C262EE807B3B}" destId="{6B8BED84-3743-4CDF-B668-192AED4B1A3F}" srcOrd="0" destOrd="0" parTransId="{92A1D57C-E6CB-4331-B383-3BDEF604C0A2}" sibTransId="{E0DF2C94-18E7-4771-8F16-67F414549D37}"/>
    <dgm:cxn modelId="{545C7722-5927-48EB-A887-F224353F6A98}" srcId="{4E500AFA-33F6-4DD3-923E-C262EE807B3B}" destId="{79974765-3B01-4DFD-8E3E-82C278AFE5C0}" srcOrd="1" destOrd="0" parTransId="{9655A9A0-BE68-48C4-8583-703F4DF2A72E}" sibTransId="{52093C5A-D555-4F2D-AE54-3775DA188CA3}"/>
    <dgm:cxn modelId="{D3B70425-5E81-4505-B7FB-5ABA99ACB15F}" type="presOf" srcId="{4E500AFA-33F6-4DD3-923E-C262EE807B3B}" destId="{3787F486-B2EF-4EB4-97CE-5238773314A3}" srcOrd="0" destOrd="0" presId="urn:microsoft.com/office/officeart/2011/layout/CircleProcess"/>
    <dgm:cxn modelId="{56E6EC3E-66A0-41D4-90E3-7C0A28E57714}" srcId="{79974765-3B01-4DFD-8E3E-82C278AFE5C0}" destId="{C9E44440-23B6-4FA9-BD37-00187DD307A3}" srcOrd="0" destOrd="0" parTransId="{77E675E2-6ACD-4D5C-82AB-C20F0AF9390B}" sibTransId="{BD18B6C6-03BD-4E47-B44A-68A158717234}"/>
    <dgm:cxn modelId="{76761F5E-0E7F-43B3-B74F-EE01D0AF5B91}" type="presOf" srcId="{0513C5F6-3868-4F84-B721-665A81645E48}" destId="{C7BF7731-C764-4CD1-BF5C-77C78C0B7967}" srcOrd="1" destOrd="0" presId="urn:microsoft.com/office/officeart/2011/layout/CircleProcess"/>
    <dgm:cxn modelId="{A875CD6B-0E2D-45E1-ADB7-D35B12A506BB}" type="presOf" srcId="{79974765-3B01-4DFD-8E3E-82C278AFE5C0}" destId="{BB248C66-B34F-4626-BC72-965F368271FE}" srcOrd="1" destOrd="0" presId="urn:microsoft.com/office/officeart/2011/layout/CircleProcess"/>
    <dgm:cxn modelId="{731C5E6D-7720-4CB5-B419-A0E25E37D03B}" type="presOf" srcId="{E6D7BA98-9C6F-45D6-AAF8-6E8A76764972}" destId="{231C4B69-70DE-43D9-B6EF-16B16097F78F}" srcOrd="0" destOrd="0" presId="urn:microsoft.com/office/officeart/2011/layout/CircleProcess"/>
    <dgm:cxn modelId="{61BA7352-9CFC-48B7-9115-240538A828FA}" srcId="{6B8BED84-3743-4CDF-B668-192AED4B1A3F}" destId="{E6D7BA98-9C6F-45D6-AAF8-6E8A76764972}" srcOrd="0" destOrd="0" parTransId="{FF2DFB60-9A22-4AD3-ADF5-2C7B2B022008}" sibTransId="{BDFBC02F-BC66-4384-9C6F-67444792F83C}"/>
    <dgm:cxn modelId="{F5606456-FC75-4DB9-A7BA-EBDD9DC73831}" type="presOf" srcId="{6B8BED84-3743-4CDF-B668-192AED4B1A3F}" destId="{45401E1E-C707-462D-9AEF-F25D9EED1C1F}" srcOrd="0" destOrd="0" presId="urn:microsoft.com/office/officeart/2011/layout/CircleProcess"/>
    <dgm:cxn modelId="{DDBBDA8C-44C7-4009-BD3C-6B4802E63AAF}" type="presOf" srcId="{0513C5F6-3868-4F84-B721-665A81645E48}" destId="{8246D4DA-B2B9-46D9-B855-FB4F3BC9E2C0}" srcOrd="0" destOrd="0" presId="urn:microsoft.com/office/officeart/2011/layout/CircleProcess"/>
    <dgm:cxn modelId="{8290AC93-CD9E-4EC9-81F9-BF5D3831BB2E}" srcId="{0513C5F6-3868-4F84-B721-665A81645E48}" destId="{A4E16604-6D25-48BA-B5C5-C81FCECDCC06}" srcOrd="0" destOrd="0" parTransId="{3899FF36-78ED-47EB-BBB3-A9BA38228F20}" sibTransId="{5224A7A0-3734-4BEE-B078-9F3FBC0CA49A}"/>
    <dgm:cxn modelId="{A57E99AA-0DE5-4906-8DAE-347F122B12F4}" type="presOf" srcId="{79974765-3B01-4DFD-8E3E-82C278AFE5C0}" destId="{372D0723-4106-4924-B521-A52B86DD3C42}" srcOrd="0" destOrd="0" presId="urn:microsoft.com/office/officeart/2011/layout/CircleProcess"/>
    <dgm:cxn modelId="{62523ACE-28D0-4706-BEF3-5F0A0851F197}" type="presOf" srcId="{6B8BED84-3743-4CDF-B668-192AED4B1A3F}" destId="{FD05B6B4-16DA-419A-88A7-7E1F772D8456}" srcOrd="1" destOrd="0" presId="urn:microsoft.com/office/officeart/2011/layout/CircleProcess"/>
    <dgm:cxn modelId="{A72E02CF-58EA-4DDD-B11D-BE6161023AC4}" type="presOf" srcId="{A4E16604-6D25-48BA-B5C5-C81FCECDCC06}" destId="{C38DC14A-B514-499A-BDBF-DA36CFCD6539}" srcOrd="0" destOrd="0" presId="urn:microsoft.com/office/officeart/2011/layout/CircleProcess"/>
    <dgm:cxn modelId="{DB0F83D1-01CB-4EB1-B9F6-55D2D1DC25A1}" type="presOf" srcId="{C9E44440-23B6-4FA9-BD37-00187DD307A3}" destId="{169C9A1E-8B77-4755-BDA2-68EFE8F1E44F}" srcOrd="0" destOrd="0" presId="urn:microsoft.com/office/officeart/2011/layout/CircleProcess"/>
    <dgm:cxn modelId="{1739E4C0-4E77-45B1-925A-9AB742FFEBEC}" type="presParOf" srcId="{3787F486-B2EF-4EB4-97CE-5238773314A3}" destId="{162B9DCD-359C-449C-80BA-702F5B48D48E}" srcOrd="0" destOrd="0" presId="urn:microsoft.com/office/officeart/2011/layout/CircleProcess"/>
    <dgm:cxn modelId="{4E8E56AB-D791-474C-BB3F-22B3DEB8E5C8}" type="presParOf" srcId="{162B9DCD-359C-449C-80BA-702F5B48D48E}" destId="{E78D371F-0CFC-481E-AFC4-1A07E7CF96E3}" srcOrd="0" destOrd="0" presId="urn:microsoft.com/office/officeart/2011/layout/CircleProcess"/>
    <dgm:cxn modelId="{3126BBCF-670A-4A62-8967-C7A97AD317B3}" type="presParOf" srcId="{3787F486-B2EF-4EB4-97CE-5238773314A3}" destId="{F6355D2A-07EA-49C6-8978-FFAA3AA9C3D5}" srcOrd="1" destOrd="0" presId="urn:microsoft.com/office/officeart/2011/layout/CircleProcess"/>
    <dgm:cxn modelId="{39AA0AF1-E5E5-43D4-B1B1-37F6FF36D3FA}" type="presParOf" srcId="{F6355D2A-07EA-49C6-8978-FFAA3AA9C3D5}" destId="{8246D4DA-B2B9-46D9-B855-FB4F3BC9E2C0}" srcOrd="0" destOrd="0" presId="urn:microsoft.com/office/officeart/2011/layout/CircleProcess"/>
    <dgm:cxn modelId="{F2A7FD30-6F40-437D-B922-CFA613A8BD48}" type="presParOf" srcId="{3787F486-B2EF-4EB4-97CE-5238773314A3}" destId="{C38DC14A-B514-499A-BDBF-DA36CFCD6539}" srcOrd="2" destOrd="0" presId="urn:microsoft.com/office/officeart/2011/layout/CircleProcess"/>
    <dgm:cxn modelId="{D783123D-7127-4660-B394-F1C66EED3F81}" type="presParOf" srcId="{3787F486-B2EF-4EB4-97CE-5238773314A3}" destId="{C7BF7731-C764-4CD1-BF5C-77C78C0B7967}" srcOrd="3" destOrd="0" presId="urn:microsoft.com/office/officeart/2011/layout/CircleProcess"/>
    <dgm:cxn modelId="{DE6C6F68-0B5F-431B-AE2B-563A17904BCD}" type="presParOf" srcId="{3787F486-B2EF-4EB4-97CE-5238773314A3}" destId="{99159BC6-6164-4522-B22F-6260422BFEA7}" srcOrd="4" destOrd="0" presId="urn:microsoft.com/office/officeart/2011/layout/CircleProcess"/>
    <dgm:cxn modelId="{972B08DE-95BC-454D-9984-850435A488C3}" type="presParOf" srcId="{99159BC6-6164-4522-B22F-6260422BFEA7}" destId="{A859FA44-A41D-4B77-BE26-472C37672C2B}" srcOrd="0" destOrd="0" presId="urn:microsoft.com/office/officeart/2011/layout/CircleProcess"/>
    <dgm:cxn modelId="{08530EA7-E6B4-45D0-8AD8-2C3F9762A795}" type="presParOf" srcId="{3787F486-B2EF-4EB4-97CE-5238773314A3}" destId="{0B8B2854-57CA-43D4-AF3D-4C25A95605A5}" srcOrd="5" destOrd="0" presId="urn:microsoft.com/office/officeart/2011/layout/CircleProcess"/>
    <dgm:cxn modelId="{B3F43019-4407-490C-9B51-5A62D9922CE2}" type="presParOf" srcId="{0B8B2854-57CA-43D4-AF3D-4C25A95605A5}" destId="{372D0723-4106-4924-B521-A52B86DD3C42}" srcOrd="0" destOrd="0" presId="urn:microsoft.com/office/officeart/2011/layout/CircleProcess"/>
    <dgm:cxn modelId="{CCDB8CBB-84D3-41FC-AA16-6BA1CB939B71}" type="presParOf" srcId="{3787F486-B2EF-4EB4-97CE-5238773314A3}" destId="{169C9A1E-8B77-4755-BDA2-68EFE8F1E44F}" srcOrd="6" destOrd="0" presId="urn:microsoft.com/office/officeart/2011/layout/CircleProcess"/>
    <dgm:cxn modelId="{509E4F2A-79F8-4111-8FD7-59D65E8B3628}" type="presParOf" srcId="{3787F486-B2EF-4EB4-97CE-5238773314A3}" destId="{BB248C66-B34F-4626-BC72-965F368271FE}" srcOrd="7" destOrd="0" presId="urn:microsoft.com/office/officeart/2011/layout/CircleProcess"/>
    <dgm:cxn modelId="{5C786765-5D6F-4CCA-AFF8-F80C711F2C71}" type="presParOf" srcId="{3787F486-B2EF-4EB4-97CE-5238773314A3}" destId="{E35394E3-40B0-4374-9FE0-4F75A529412C}" srcOrd="8" destOrd="0" presId="urn:microsoft.com/office/officeart/2011/layout/CircleProcess"/>
    <dgm:cxn modelId="{EE107304-9307-4968-8238-F0740AAA3CCA}" type="presParOf" srcId="{E35394E3-40B0-4374-9FE0-4F75A529412C}" destId="{1FAAE944-7BB7-4737-9835-13B95216B8BA}" srcOrd="0" destOrd="0" presId="urn:microsoft.com/office/officeart/2011/layout/CircleProcess"/>
    <dgm:cxn modelId="{5368EF55-5FBD-4C09-9018-347554EF698A}" type="presParOf" srcId="{3787F486-B2EF-4EB4-97CE-5238773314A3}" destId="{D5F81A61-4A01-4AFD-8060-3B108ACAEF46}" srcOrd="9" destOrd="0" presId="urn:microsoft.com/office/officeart/2011/layout/CircleProcess"/>
    <dgm:cxn modelId="{B8250D00-4A90-4D0E-9034-9F309D0E81B9}" type="presParOf" srcId="{D5F81A61-4A01-4AFD-8060-3B108ACAEF46}" destId="{45401E1E-C707-462D-9AEF-F25D9EED1C1F}" srcOrd="0" destOrd="0" presId="urn:microsoft.com/office/officeart/2011/layout/CircleProcess"/>
    <dgm:cxn modelId="{95D61ADC-4A7E-4645-8BA9-86CAFEB691EE}" type="presParOf" srcId="{3787F486-B2EF-4EB4-97CE-5238773314A3}" destId="{231C4B69-70DE-43D9-B6EF-16B16097F78F}" srcOrd="10" destOrd="0" presId="urn:microsoft.com/office/officeart/2011/layout/CircleProcess"/>
    <dgm:cxn modelId="{9948AC20-8813-4EAE-A486-8A4DA8E2D3CD}" type="presParOf" srcId="{3787F486-B2EF-4EB4-97CE-5238773314A3}" destId="{FD05B6B4-16DA-419A-88A7-7E1F772D8456}" srcOrd="11" destOrd="0" presId="urn:microsoft.com/office/officeart/2011/layout/Circle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F6CE0-E31A-4C94-A73B-FA07E0EF0A5A}">
      <dsp:nvSpPr>
        <dsp:cNvPr id="0" name=""/>
        <dsp:cNvSpPr/>
      </dsp:nvSpPr>
      <dsp:spPr>
        <a:xfrm>
          <a:off x="3318" y="0"/>
          <a:ext cx="3020765" cy="319898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Secure Data Integration Platform</a:t>
          </a:r>
          <a:endParaRPr lang="en-PG" sz="2400" kern="1200" dirty="0">
            <a:latin typeface="Arial" panose="020B0604020202020204" pitchFamily="34" charset="0"/>
            <a:cs typeface="Arial" panose="020B0604020202020204" pitchFamily="34" charset="0"/>
          </a:endParaRPr>
        </a:p>
      </dsp:txBody>
      <dsp:txXfrm>
        <a:off x="3318" y="0"/>
        <a:ext cx="3020765" cy="959695"/>
      </dsp:txXfrm>
    </dsp:sp>
    <dsp:sp modelId="{008B35AE-E614-438C-956C-B17B08B9D449}">
      <dsp:nvSpPr>
        <dsp:cNvPr id="0" name=""/>
        <dsp:cNvSpPr/>
      </dsp:nvSpPr>
      <dsp:spPr>
        <a:xfrm>
          <a:off x="0" y="951204"/>
          <a:ext cx="2963181" cy="207892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Unified data </a:t>
          </a: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exchange</a:t>
          </a:r>
          <a:r>
            <a:rPr lang="en-US"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layer connecting NID, Digital ID, Census Data, Ward Records, and Health Systems through secure RESTful APIs with </a:t>
          </a:r>
          <a:r>
            <a:rPr lang="en-US" sz="1400" b="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Oauth</a:t>
          </a:r>
          <a:r>
            <a:rPr lang="en-US"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2.0 authentication. Ensures real-time data synchronization and consistency across all government databases</a:t>
          </a:r>
        </a:p>
        <a:p>
          <a:pPr marL="0" lvl="0" indent="0" algn="ctr" defTabSz="622300">
            <a:lnSpc>
              <a:spcPct val="90000"/>
            </a:lnSpc>
            <a:spcBef>
              <a:spcPct val="0"/>
            </a:spcBef>
            <a:spcAft>
              <a:spcPct val="35000"/>
            </a:spcAft>
            <a:buNone/>
          </a:pPr>
          <a:endParaRPr lang="en-PG" sz="1600" kern="1200" dirty="0">
            <a:latin typeface="Arial" panose="020B0604020202020204" pitchFamily="34" charset="0"/>
            <a:cs typeface="Arial" panose="020B0604020202020204" pitchFamily="34" charset="0"/>
          </a:endParaRPr>
        </a:p>
      </dsp:txBody>
      <dsp:txXfrm>
        <a:off x="60890" y="1012094"/>
        <a:ext cx="2841401" cy="1957148"/>
      </dsp:txXfrm>
    </dsp:sp>
    <dsp:sp modelId="{C6A8B086-86C4-436F-85A6-1DF447F0E4DE}">
      <dsp:nvSpPr>
        <dsp:cNvPr id="0" name=""/>
        <dsp:cNvSpPr/>
      </dsp:nvSpPr>
      <dsp:spPr>
        <a:xfrm>
          <a:off x="3270334" y="0"/>
          <a:ext cx="2763131" cy="319898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Biometric &amp; Blockchain Technology</a:t>
          </a:r>
          <a:endParaRPr lang="en-PG" sz="2400" kern="1200" dirty="0">
            <a:latin typeface="Arial" panose="020B0604020202020204" pitchFamily="34" charset="0"/>
            <a:cs typeface="Arial" panose="020B0604020202020204" pitchFamily="34" charset="0"/>
          </a:endParaRPr>
        </a:p>
      </dsp:txBody>
      <dsp:txXfrm>
        <a:off x="3270334" y="0"/>
        <a:ext cx="2763131" cy="959695"/>
      </dsp:txXfrm>
    </dsp:sp>
    <dsp:sp modelId="{D71159B1-09C0-4D68-B797-D5C6E8254B3E}">
      <dsp:nvSpPr>
        <dsp:cNvPr id="0" name=""/>
        <dsp:cNvSpPr/>
      </dsp:nvSpPr>
      <dsp:spPr>
        <a:xfrm>
          <a:off x="3301645" y="900369"/>
          <a:ext cx="2700507" cy="2077791"/>
        </a:xfrm>
        <a:prstGeom prst="roundRect">
          <a:avLst>
            <a:gd name="adj" fmla="val 10000"/>
          </a:avLst>
        </a:prstGeom>
        <a:solidFill>
          <a:schemeClr val="accent4">
            <a:hueOff val="610539"/>
            <a:satOff val="-23261"/>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Multi-factor biometric </a:t>
          </a: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authentication</a:t>
          </a:r>
          <a:r>
            <a:rPr lang="en-US"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combined with immutable blockchain ledger technology provides tamper-proof vote recording, eliminates ghost voting, ensures voter anonymity, and enables complete transparency with real-time auditing capabilities</a:t>
          </a:r>
          <a:endParaRPr lang="en-PG"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dsp:txBody>
      <dsp:txXfrm>
        <a:off x="3362501" y="961225"/>
        <a:ext cx="2578795" cy="1956079"/>
      </dsp:txXfrm>
    </dsp:sp>
    <dsp:sp modelId="{842AF837-52F2-43F1-B676-9B50ECA3D3EE}">
      <dsp:nvSpPr>
        <dsp:cNvPr id="0" name=""/>
        <dsp:cNvSpPr/>
      </dsp:nvSpPr>
      <dsp:spPr>
        <a:xfrm>
          <a:off x="6201684" y="0"/>
          <a:ext cx="2763131" cy="319898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Cloud-Agnostic Modular Architecture</a:t>
          </a:r>
          <a:endParaRPr lang="en-PG" sz="2400" kern="1200" dirty="0">
            <a:latin typeface="Arial" panose="020B0604020202020204" pitchFamily="34" charset="0"/>
            <a:cs typeface="Arial" panose="020B0604020202020204" pitchFamily="34" charset="0"/>
          </a:endParaRPr>
        </a:p>
      </dsp:txBody>
      <dsp:txXfrm>
        <a:off x="6201684" y="0"/>
        <a:ext cx="2763131" cy="959695"/>
      </dsp:txXfrm>
    </dsp:sp>
    <dsp:sp modelId="{43ED94BB-B989-41DF-98B4-B4CA2F217CA7}">
      <dsp:nvSpPr>
        <dsp:cNvPr id="0" name=""/>
        <dsp:cNvSpPr/>
      </dsp:nvSpPr>
      <dsp:spPr>
        <a:xfrm>
          <a:off x="6250724" y="902329"/>
          <a:ext cx="2704132" cy="2078631"/>
        </a:xfrm>
        <a:prstGeom prst="roundRect">
          <a:avLst>
            <a:gd name="adj" fmla="val 10000"/>
          </a:avLst>
        </a:prstGeom>
        <a:solidFill>
          <a:schemeClr val="accent4">
            <a:hueOff val="1221077"/>
            <a:satOff val="-46523"/>
            <a:lumOff val="23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Containerized</a:t>
          </a:r>
          <a:r>
            <a:rPr lang="en-US" sz="14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microservices architecture enabling deployment on government infrastructure or any cloud provider. Independent modules for registration, authentication, voting, and counting allow phased implementation and targeted scalability.</a:t>
          </a:r>
        </a:p>
      </dsp:txBody>
      <dsp:txXfrm>
        <a:off x="6311605" y="963210"/>
        <a:ext cx="2582370" cy="1956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EC54E-D6B4-46DD-99E7-17DC4329C205}">
      <dsp:nvSpPr>
        <dsp:cNvPr id="0" name=""/>
        <dsp:cNvSpPr/>
      </dsp:nvSpPr>
      <dsp:spPr>
        <a:xfrm>
          <a:off x="2701584" y="990838"/>
          <a:ext cx="2468403" cy="2468403"/>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0"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 Sharing (REST API)</a:t>
          </a:r>
          <a:endParaRPr lang="en-PG" sz="3200" b="0"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3063073" y="1352327"/>
        <a:ext cx="1745425" cy="1745425"/>
      </dsp:txXfrm>
    </dsp:sp>
    <dsp:sp modelId="{0AED6242-CB5D-456B-BE35-1E1CB89491BB}">
      <dsp:nvSpPr>
        <dsp:cNvPr id="0" name=""/>
        <dsp:cNvSpPr/>
      </dsp:nvSpPr>
      <dsp:spPr>
        <a:xfrm>
          <a:off x="3318684" y="440"/>
          <a:ext cx="1234201" cy="1234201"/>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Ward Record Data</a:t>
          </a:r>
          <a:endParaRPr lang="en-US" sz="1600" b="0"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3499429" y="181185"/>
        <a:ext cx="872711" cy="872711"/>
      </dsp:txXfrm>
    </dsp:sp>
    <dsp:sp modelId="{7608BC9F-A967-4037-97FD-7290FA49711B}">
      <dsp:nvSpPr>
        <dsp:cNvPr id="0" name=""/>
        <dsp:cNvSpPr/>
      </dsp:nvSpPr>
      <dsp:spPr>
        <a:xfrm>
          <a:off x="4710819" y="804189"/>
          <a:ext cx="1234201" cy="1234201"/>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PNG NID</a:t>
          </a:r>
          <a:endParaRPr lang="en-PG" sz="1600" b="0"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4891564" y="984934"/>
        <a:ext cx="872711" cy="872711"/>
      </dsp:txXfrm>
    </dsp:sp>
    <dsp:sp modelId="{AA9F2157-E640-4E44-A7F5-CFFD9A443D26}">
      <dsp:nvSpPr>
        <dsp:cNvPr id="0" name=""/>
        <dsp:cNvSpPr/>
      </dsp:nvSpPr>
      <dsp:spPr>
        <a:xfrm>
          <a:off x="4682414" y="2411688"/>
          <a:ext cx="1291012" cy="1234201"/>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Education Data</a:t>
          </a:r>
          <a:endParaRPr lang="en-PG" sz="1600" b="0"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4871478" y="2592433"/>
        <a:ext cx="912884" cy="872711"/>
      </dsp:txXfrm>
    </dsp:sp>
    <dsp:sp modelId="{A98F866F-A88E-4CBC-A9FA-945EE38809F8}">
      <dsp:nvSpPr>
        <dsp:cNvPr id="0" name=""/>
        <dsp:cNvSpPr/>
      </dsp:nvSpPr>
      <dsp:spPr>
        <a:xfrm>
          <a:off x="3318684" y="3215437"/>
          <a:ext cx="1234201" cy="1234201"/>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Health Data</a:t>
          </a:r>
        </a:p>
        <a:p>
          <a:pPr marL="0" lvl="0" indent="0" algn="ctr" defTabSz="711200">
            <a:lnSpc>
              <a:spcPct val="90000"/>
            </a:lnSpc>
            <a:spcBef>
              <a:spcPct val="0"/>
            </a:spcBef>
            <a:spcAft>
              <a:spcPct val="35000"/>
            </a:spcAft>
            <a:buNone/>
          </a:pPr>
          <a:r>
            <a:rPr lang="en-US" sz="1600" b="1"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(MRN)</a:t>
          </a:r>
          <a:endParaRPr lang="en-PG" sz="1600" b="1"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3499429" y="3396182"/>
        <a:ext cx="872711" cy="872711"/>
      </dsp:txXfrm>
    </dsp:sp>
    <dsp:sp modelId="{27741A1E-9856-43F1-A95B-D59660D13B39}">
      <dsp:nvSpPr>
        <dsp:cNvPr id="0" name=""/>
        <dsp:cNvSpPr/>
      </dsp:nvSpPr>
      <dsp:spPr>
        <a:xfrm>
          <a:off x="1926550" y="2411688"/>
          <a:ext cx="1234201" cy="1234201"/>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Digital</a:t>
          </a:r>
        </a:p>
        <a:p>
          <a:pPr marL="0" lvl="0" indent="0" algn="ctr" defTabSz="711200">
            <a:lnSpc>
              <a:spcPct val="90000"/>
            </a:lnSpc>
            <a:spcBef>
              <a:spcPct val="0"/>
            </a:spcBef>
            <a:spcAft>
              <a:spcPct val="35000"/>
            </a:spcAft>
            <a:buNone/>
          </a:pPr>
          <a:r>
            <a:rPr lang="en-US" sz="1600" b="1"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ID</a:t>
          </a:r>
        </a:p>
      </dsp:txBody>
      <dsp:txXfrm>
        <a:off x="2107295" y="2592433"/>
        <a:ext cx="872711" cy="872711"/>
      </dsp:txXfrm>
    </dsp:sp>
    <dsp:sp modelId="{37B21ECF-86A2-4E6D-924D-6BA27B1E9C1B}">
      <dsp:nvSpPr>
        <dsp:cNvPr id="0" name=""/>
        <dsp:cNvSpPr/>
      </dsp:nvSpPr>
      <dsp:spPr>
        <a:xfrm>
          <a:off x="1926550" y="804189"/>
          <a:ext cx="1234201" cy="1234201"/>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ICA</a:t>
          </a:r>
          <a:br>
            <a:rPr lang="en-US" sz="1600" b="1"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US" sz="1600" b="1" kern="120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a:t>
          </a:r>
        </a:p>
      </dsp:txBody>
      <dsp:txXfrm>
        <a:off x="2107295" y="984934"/>
        <a:ext cx="872711" cy="8727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D371F-0CFC-481E-AFC4-1A07E7CF96E3}">
      <dsp:nvSpPr>
        <dsp:cNvPr id="0" name=""/>
        <dsp:cNvSpPr/>
      </dsp:nvSpPr>
      <dsp:spPr>
        <a:xfrm>
          <a:off x="6397647" y="819674"/>
          <a:ext cx="2779700" cy="27802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46D4DA-B2B9-46D9-B855-FB4F3BC9E2C0}">
      <dsp:nvSpPr>
        <dsp:cNvPr id="0" name=""/>
        <dsp:cNvSpPr/>
      </dsp:nvSpPr>
      <dsp:spPr>
        <a:xfrm>
          <a:off x="6489942" y="912365"/>
          <a:ext cx="2595111" cy="259483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Implementation</a:t>
          </a:r>
          <a:endParaRPr lang="en-PG" sz="2000" kern="1200" dirty="0">
            <a:latin typeface="Arial" panose="020B0604020202020204" pitchFamily="34" charset="0"/>
            <a:cs typeface="Arial" panose="020B0604020202020204" pitchFamily="34" charset="0"/>
          </a:endParaRPr>
        </a:p>
      </dsp:txBody>
      <dsp:txXfrm>
        <a:off x="6860931" y="1283125"/>
        <a:ext cx="1853133" cy="1853314"/>
      </dsp:txXfrm>
    </dsp:sp>
    <dsp:sp modelId="{C38DC14A-B514-499A-BDBF-DA36CFCD6539}">
      <dsp:nvSpPr>
        <dsp:cNvPr id="0" name=""/>
        <dsp:cNvSpPr/>
      </dsp:nvSpPr>
      <dsp:spPr>
        <a:xfrm>
          <a:off x="6413257" y="3650991"/>
          <a:ext cx="2595111" cy="1524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May 2026 to 2027 and beyond</a:t>
          </a:r>
          <a:endParaRPr lang="en-PG" sz="1600" kern="1200" dirty="0">
            <a:latin typeface="Arial" panose="020B0604020202020204" pitchFamily="34" charset="0"/>
            <a:cs typeface="Arial" panose="020B0604020202020204" pitchFamily="34" charset="0"/>
          </a:endParaRPr>
        </a:p>
      </dsp:txBody>
      <dsp:txXfrm>
        <a:off x="6413257" y="3650991"/>
        <a:ext cx="2595111" cy="1524020"/>
      </dsp:txXfrm>
    </dsp:sp>
    <dsp:sp modelId="{A859FA44-A41D-4B77-BE26-472C37672C2B}">
      <dsp:nvSpPr>
        <dsp:cNvPr id="0" name=""/>
        <dsp:cNvSpPr/>
      </dsp:nvSpPr>
      <dsp:spPr>
        <a:xfrm rot="2700000">
          <a:off x="3528094" y="823035"/>
          <a:ext cx="2773005" cy="277300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2D0723-4106-4924-B521-A52B86DD3C42}">
      <dsp:nvSpPr>
        <dsp:cNvPr id="0" name=""/>
        <dsp:cNvSpPr/>
      </dsp:nvSpPr>
      <dsp:spPr>
        <a:xfrm>
          <a:off x="3617042" y="912365"/>
          <a:ext cx="2595111" cy="259483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Development of Framework, Design and Scoping </a:t>
          </a:r>
          <a:endParaRPr lang="en-PG" sz="2000" kern="1200" dirty="0">
            <a:latin typeface="Arial" panose="020B0604020202020204" pitchFamily="34" charset="0"/>
            <a:cs typeface="Arial" panose="020B0604020202020204" pitchFamily="34" charset="0"/>
          </a:endParaRPr>
        </a:p>
      </dsp:txBody>
      <dsp:txXfrm>
        <a:off x="3988030" y="1283125"/>
        <a:ext cx="1853133" cy="1853314"/>
      </dsp:txXfrm>
    </dsp:sp>
    <dsp:sp modelId="{169C9A1E-8B77-4755-BDA2-68EFE8F1E44F}">
      <dsp:nvSpPr>
        <dsp:cNvPr id="0" name=""/>
        <dsp:cNvSpPr/>
      </dsp:nvSpPr>
      <dsp:spPr>
        <a:xfrm>
          <a:off x="3617042" y="3651113"/>
          <a:ext cx="2595111" cy="1524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 Feb 2026-April 2026 </a:t>
          </a:r>
          <a:endParaRPr lang="en-PG" sz="1600" kern="1200" dirty="0">
            <a:latin typeface="Arial" panose="020B0604020202020204" pitchFamily="34" charset="0"/>
            <a:cs typeface="Arial" panose="020B0604020202020204" pitchFamily="34" charset="0"/>
          </a:endParaRPr>
        </a:p>
      </dsp:txBody>
      <dsp:txXfrm>
        <a:off x="3617042" y="3651113"/>
        <a:ext cx="2595111" cy="1524020"/>
      </dsp:txXfrm>
    </dsp:sp>
    <dsp:sp modelId="{1FAAE944-7BB7-4737-9835-13B95216B8BA}">
      <dsp:nvSpPr>
        <dsp:cNvPr id="0" name=""/>
        <dsp:cNvSpPr/>
      </dsp:nvSpPr>
      <dsp:spPr>
        <a:xfrm rot="2700000">
          <a:off x="655194" y="823035"/>
          <a:ext cx="2773005" cy="277300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401E1E-C707-462D-9AEF-F25D9EED1C1F}">
      <dsp:nvSpPr>
        <dsp:cNvPr id="0" name=""/>
        <dsp:cNvSpPr/>
      </dsp:nvSpPr>
      <dsp:spPr>
        <a:xfrm>
          <a:off x="744141" y="912365"/>
          <a:ext cx="2595111" cy="259483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Stakeholder Mobilization and Project Governance</a:t>
          </a:r>
          <a:endParaRPr lang="en-PG" sz="2000" kern="1200" dirty="0">
            <a:latin typeface="Arial" panose="020B0604020202020204" pitchFamily="34" charset="0"/>
            <a:cs typeface="Arial" panose="020B0604020202020204" pitchFamily="34" charset="0"/>
          </a:endParaRPr>
        </a:p>
      </dsp:txBody>
      <dsp:txXfrm>
        <a:off x="1115130" y="1283125"/>
        <a:ext cx="1853133" cy="1853314"/>
      </dsp:txXfrm>
    </dsp:sp>
    <dsp:sp modelId="{231C4B69-70DE-43D9-B6EF-16B16097F78F}">
      <dsp:nvSpPr>
        <dsp:cNvPr id="0" name=""/>
        <dsp:cNvSpPr/>
      </dsp:nvSpPr>
      <dsp:spPr>
        <a:xfrm>
          <a:off x="744141" y="3651113"/>
          <a:ext cx="2595111" cy="1524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Nov 2025-Jan 2026 </a:t>
          </a:r>
          <a:endParaRPr lang="en-PG" sz="1600" kern="1200" dirty="0">
            <a:latin typeface="Arial" panose="020B0604020202020204" pitchFamily="34" charset="0"/>
            <a:cs typeface="Arial" panose="020B0604020202020204" pitchFamily="34" charset="0"/>
          </a:endParaRPr>
        </a:p>
      </dsp:txBody>
      <dsp:txXfrm>
        <a:off x="744141" y="3651113"/>
        <a:ext cx="2595111" cy="15240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10/15/2025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61239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11</a:t>
            </a:fld>
            <a:endParaRPr lang="en-US"/>
          </a:p>
        </p:txBody>
      </p:sp>
    </p:spTree>
    <p:extLst>
      <p:ext uri="{BB962C8B-B14F-4D97-AF65-F5344CB8AC3E}">
        <p14:creationId xmlns:p14="http://schemas.microsoft.com/office/powerpoint/2010/main" val="231435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F191E-404C-D2D1-5233-9D05CCB88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249EB-EB2D-7E41-308E-150D5F64392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0965FCED-8214-BE4A-8E28-42670FC988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7C7A31-A114-565B-6B7F-4D0059190A7C}"/>
              </a:ext>
            </a:extLst>
          </p:cNvPr>
          <p:cNvSpPr>
            <a:spLocks noGrp="1"/>
          </p:cNvSpPr>
          <p:nvPr>
            <p:ph type="sldNum" sz="quarter" idx="10"/>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4029728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F191E-404C-D2D1-5233-9D05CCB88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249EB-EB2D-7E41-308E-150D5F64392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0965FCED-8214-BE4A-8E28-42670FC988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7C7A31-A114-565B-6B7F-4D0059190A7C}"/>
              </a:ext>
            </a:extLst>
          </p:cNvPr>
          <p:cNvSpPr>
            <a:spLocks noGrp="1"/>
          </p:cNvSpPr>
          <p:nvPr>
            <p:ph type="sldNum" sz="quarter" idx="10"/>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418844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170513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128764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378049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124898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257251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187259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10</a:t>
            </a:fld>
            <a:endParaRPr lang="en-US"/>
          </a:p>
        </p:txBody>
      </p:sp>
    </p:spTree>
    <p:extLst>
      <p:ext uri="{BB962C8B-B14F-4D97-AF65-F5344CB8AC3E}">
        <p14:creationId xmlns:p14="http://schemas.microsoft.com/office/powerpoint/2010/main" val="713368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p:cNvGrpSpPr/>
          <p:nvPr/>
        </p:nvGrpSpPr>
        <p:grpSpPr>
          <a:xfrm>
            <a:off x="0" y="6208894"/>
            <a:ext cx="9144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Subtitle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8" name="Title 7">
            <a:extLst>
              <a:ext uri="{FF2B5EF4-FFF2-40B4-BE49-F238E27FC236}">
                <a16:creationId xmlns:a16="http://schemas.microsoft.com/office/drawing/2014/main" id="{20BFD58B-5C1C-4C61-AFEA-9A303A6B2AD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08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10/15/2025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10/15/2025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10/15/2025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10/15/2025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10/15/2025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10/15/2025</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10/15/2025</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10/15/2025</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195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10/15/2025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5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188"/>
              </a:spcBef>
              <a:buFontTx/>
              <a:buNone/>
              <a:defRPr sz="975"/>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10/15/2025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8077200" y="6356352"/>
            <a:ext cx="6096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66000"/>
          </a:srgbClr>
        </a:solidFill>
        <a:effectLst/>
      </p:bgPr>
    </p:bg>
    <p:spTree>
      <p:nvGrpSpPr>
        <p:cNvPr id="1" name=""/>
        <p:cNvGrpSpPr/>
        <p:nvPr/>
      </p:nvGrpSpPr>
      <p:grpSpPr>
        <a:xfrm>
          <a:off x="0" y="0"/>
          <a:ext cx="0" cy="0"/>
          <a:chOff x="0" y="0"/>
          <a:chExt cx="0" cy="0"/>
        </a:xfrm>
      </p:grpSpPr>
      <p:grpSp>
        <p:nvGrpSpPr>
          <p:cNvPr id="25" name="Group 24"/>
          <p:cNvGrpSpPr/>
          <p:nvPr/>
        </p:nvGrpSpPr>
        <p:grpSpPr>
          <a:xfrm>
            <a:off x="-21771" y="-7144"/>
            <a:ext cx="9180548"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35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35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grpSp>
        </p:grpSp>
      </p:gr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825">
                <a:solidFill>
                  <a:schemeClr val="tx1"/>
                </a:solidFill>
              </a:defRPr>
            </a:lvl1pPr>
          </a:lstStyle>
          <a:p>
            <a:fld id="{61146459-E3C3-4969-9224-5ED50B492D17}" type="datetime1">
              <a:rPr lang="en-US" smtClean="0"/>
              <a:pPr/>
              <a:t>10/15/2025</a:t>
            </a:fld>
            <a:endParaRPr lang="en-US" dirty="0"/>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825">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825">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3750" b="0" kern="1200">
          <a:ln>
            <a:noFill/>
          </a:ln>
          <a:solidFill>
            <a:schemeClr val="tx2"/>
          </a:solidFill>
          <a:effectLst/>
          <a:latin typeface="+mj-lt"/>
          <a:ea typeface="+mj-ea"/>
          <a:cs typeface="+mj-cs"/>
        </a:defRPr>
      </a:lvl1pPr>
    </p:titleStyle>
    <p:body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2.jpeg"/><Relationship Id="rId7" Type="http://schemas.openxmlformats.org/officeDocument/2006/relationships/diagramLayout" Target="../diagrams/layout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11.xml"/><Relationship Id="rId16"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3.png"/><Relationship Id="rId1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jpeg"/><Relationship Id="rId1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pixabay.com/en/question-mark-why-question-1829459/"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2.jpeg"/><Relationship Id="rId7" Type="http://schemas.openxmlformats.org/officeDocument/2006/relationships/diagramLayout" Target="../diagrams/layout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12570" y="2439276"/>
            <a:ext cx="5206999" cy="1090432"/>
          </a:xfrm>
          <a:ln>
            <a:noFill/>
          </a:ln>
          <a:effectLst>
            <a:outerShdw blurRad="63500" sx="102000" sy="102000" algn="ctr" rotWithShape="0">
              <a:prstClr val="black">
                <a:alpha val="40000"/>
              </a:prstClr>
            </a:outerShdw>
          </a:effectLst>
        </p:spPr>
        <p:txBody>
          <a:bodyPr>
            <a:noAutofit/>
          </a:bodyPr>
          <a:lstStyle/>
          <a:p>
            <a:pPr algn="ctr"/>
            <a:r>
              <a:rPr lang="en-US" sz="2400" dirty="0">
                <a:solidFill>
                  <a:srgbClr val="00B050"/>
                </a:solidFill>
                <a:latin typeface="Arial Black" panose="020B0A04020102020204" pitchFamily="34" charset="0"/>
              </a:rPr>
              <a:t>PNG Biometric Voting System </a:t>
            </a:r>
            <a:br>
              <a:rPr lang="en-US" sz="2400" dirty="0">
                <a:solidFill>
                  <a:srgbClr val="00B050"/>
                </a:solidFill>
                <a:latin typeface="Arial Black" panose="020B0A04020102020204" pitchFamily="34" charset="0"/>
              </a:rPr>
            </a:br>
            <a:r>
              <a:rPr lang="en-US" sz="2400" dirty="0">
                <a:solidFill>
                  <a:srgbClr val="00B050"/>
                </a:solidFill>
                <a:latin typeface="Gadugi" panose="020B0502040204020203" pitchFamily="34" charset="0"/>
                <a:ea typeface="Gadugi" panose="020B0502040204020203" pitchFamily="34" charset="0"/>
              </a:rPr>
              <a:t>Modular, Cloud-Agnostic Solution</a:t>
            </a:r>
            <a:br>
              <a:rPr lang="en-US" sz="1800" dirty="0">
                <a:solidFill>
                  <a:srgbClr val="00B050"/>
                </a:solidFill>
                <a:latin typeface="Arial Black" panose="020B0A04020102020204" pitchFamily="34" charset="0"/>
              </a:rPr>
            </a:br>
            <a:endParaRPr lang="en-US" sz="1800" dirty="0">
              <a:solidFill>
                <a:srgbClr val="00B050"/>
              </a:solidFill>
              <a:latin typeface="Arial Black" panose="020B0A04020102020204" pitchFamily="34" charset="0"/>
            </a:endParaRPr>
          </a:p>
        </p:txBody>
      </p:sp>
      <p:sp>
        <p:nvSpPr>
          <p:cNvPr id="5" name="Subtitle 4"/>
          <p:cNvSpPr>
            <a:spLocks noGrp="1"/>
          </p:cNvSpPr>
          <p:nvPr>
            <p:ph type="subTitle" idx="1"/>
          </p:nvPr>
        </p:nvSpPr>
        <p:spPr>
          <a:xfrm>
            <a:off x="3055620" y="5494020"/>
            <a:ext cx="4640580" cy="358140"/>
          </a:xfrm>
          <a:ln>
            <a:noFill/>
          </a:ln>
        </p:spPr>
        <p:style>
          <a:lnRef idx="2">
            <a:schemeClr val="accent3"/>
          </a:lnRef>
          <a:fillRef idx="1">
            <a:schemeClr val="lt1"/>
          </a:fillRef>
          <a:effectRef idx="0">
            <a:schemeClr val="accent3"/>
          </a:effectRef>
          <a:fontRef idx="minor">
            <a:schemeClr val="dk1"/>
          </a:fontRef>
        </p:style>
        <p:txBody>
          <a:bodyPr>
            <a:noAutofit/>
          </a:bodyPr>
          <a:lstStyle/>
          <a:p>
            <a:r>
              <a:rPr lang="en-US" sz="1600" i="1" dirty="0"/>
              <a:t>Presented by</a:t>
            </a:r>
            <a:r>
              <a:rPr lang="en-US" sz="1600" dirty="0"/>
              <a:t>: Stanley Sungi – Lead Partner</a:t>
            </a:r>
          </a:p>
          <a:p>
            <a:r>
              <a:rPr lang="en-US" sz="1600" dirty="0"/>
              <a:t>  </a:t>
            </a:r>
            <a:endParaRPr lang="en-US" sz="1600" b="1" dirty="0"/>
          </a:p>
          <a:p>
            <a:endParaRPr lang="en-US" sz="1600" dirty="0"/>
          </a:p>
        </p:txBody>
      </p:sp>
      <p:pic>
        <p:nvPicPr>
          <p:cNvPr id="6" name="Picture 5">
            <a:extLst>
              <a:ext uri="{FF2B5EF4-FFF2-40B4-BE49-F238E27FC236}">
                <a16:creationId xmlns:a16="http://schemas.microsoft.com/office/drawing/2014/main" id="{C90E31D7-0C5D-44BC-9A65-4FBB4937DD8D}"/>
              </a:ext>
            </a:extLst>
          </p:cNvPr>
          <p:cNvPicPr/>
          <p:nvPr/>
        </p:nvPicPr>
        <p:blipFill rotWithShape="1">
          <a:blip r:embed="rId3">
            <a:extLst>
              <a:ext uri="{28A0092B-C50C-407E-A947-70E740481C1C}">
                <a14:useLocalDpi xmlns:a14="http://schemas.microsoft.com/office/drawing/2010/main" val="0"/>
              </a:ext>
            </a:extLst>
          </a:blip>
          <a:srcRect l="24933" t="32788" r="23141" b="21811"/>
          <a:stretch/>
        </p:blipFill>
        <p:spPr bwMode="auto">
          <a:xfrm>
            <a:off x="288852" y="912542"/>
            <a:ext cx="1330398" cy="1022938"/>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B8D7A4B8-4D21-4318-BB0E-EF434A926912}"/>
              </a:ext>
            </a:extLst>
          </p:cNvPr>
          <p:cNvPicPr>
            <a:picLocks noChangeAspect="1"/>
          </p:cNvPicPr>
          <p:nvPr/>
        </p:nvPicPr>
        <p:blipFill>
          <a:blip r:embed="rId4"/>
          <a:stretch>
            <a:fillRect/>
          </a:stretch>
        </p:blipFill>
        <p:spPr>
          <a:xfrm>
            <a:off x="0" y="6214368"/>
            <a:ext cx="9144000" cy="643631"/>
          </a:xfrm>
          <a:prstGeom prst="rect">
            <a:avLst/>
          </a:prstGeom>
        </p:spPr>
      </p:pic>
      <p:pic>
        <p:nvPicPr>
          <p:cNvPr id="10" name="Picture 9">
            <a:extLst>
              <a:ext uri="{FF2B5EF4-FFF2-40B4-BE49-F238E27FC236}">
                <a16:creationId xmlns:a16="http://schemas.microsoft.com/office/drawing/2014/main" id="{E486172A-E532-44C0-B4E4-29D945F283EE}"/>
              </a:ext>
            </a:extLst>
          </p:cNvPr>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6902832" y="650418"/>
            <a:ext cx="1601087" cy="1788858"/>
          </a:xfrm>
          <a:prstGeom prst="rect">
            <a:avLst/>
          </a:prstGeom>
        </p:spPr>
      </p:pic>
      <p:cxnSp>
        <p:nvCxnSpPr>
          <p:cNvPr id="7" name="Straight Connector 6">
            <a:extLst>
              <a:ext uri="{FF2B5EF4-FFF2-40B4-BE49-F238E27FC236}">
                <a16:creationId xmlns:a16="http://schemas.microsoft.com/office/drawing/2014/main" id="{B6C0BA8D-60E0-4750-BF3D-6772948B9373}"/>
              </a:ext>
            </a:extLst>
          </p:cNvPr>
          <p:cNvCxnSpPr/>
          <p:nvPr/>
        </p:nvCxnSpPr>
        <p:spPr>
          <a:xfrm>
            <a:off x="239951" y="2068151"/>
            <a:ext cx="8089153" cy="9730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6545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86172A-E532-44C0-B4E4-29D945F283EE}"/>
              </a:ext>
            </a:extLst>
          </p:cNvPr>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120926" y="652108"/>
            <a:ext cx="1380038" cy="1278385"/>
          </a:xfrm>
          <a:prstGeom prst="rect">
            <a:avLst/>
          </a:prstGeom>
        </p:spPr>
      </p:pic>
      <p:pic>
        <p:nvPicPr>
          <p:cNvPr id="6" name="Picture 5">
            <a:extLst>
              <a:ext uri="{FF2B5EF4-FFF2-40B4-BE49-F238E27FC236}">
                <a16:creationId xmlns:a16="http://schemas.microsoft.com/office/drawing/2014/main" id="{C90E31D7-0C5D-44BC-9A65-4FBB4937DD8D}"/>
              </a:ext>
            </a:extLst>
          </p:cNvPr>
          <p:cNvPicPr/>
          <p:nvPr/>
        </p:nvPicPr>
        <p:blipFill rotWithShape="1">
          <a:blip r:embed="rId4">
            <a:extLst>
              <a:ext uri="{28A0092B-C50C-407E-A947-70E740481C1C}">
                <a14:useLocalDpi xmlns:a14="http://schemas.microsoft.com/office/drawing/2010/main" val="0"/>
              </a:ext>
            </a:extLst>
          </a:blip>
          <a:srcRect l="24933" t="32788" r="23141" b="21811"/>
          <a:stretch/>
        </p:blipFill>
        <p:spPr bwMode="auto">
          <a:xfrm>
            <a:off x="393177" y="956126"/>
            <a:ext cx="1380038" cy="751046"/>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B8D7A4B8-4D21-4318-BB0E-EF434A926912}"/>
              </a:ext>
            </a:extLst>
          </p:cNvPr>
          <p:cNvPicPr>
            <a:picLocks noChangeAspect="1"/>
          </p:cNvPicPr>
          <p:nvPr/>
        </p:nvPicPr>
        <p:blipFill>
          <a:blip r:embed="rId5"/>
          <a:stretch>
            <a:fillRect/>
          </a:stretch>
        </p:blipFill>
        <p:spPr>
          <a:xfrm>
            <a:off x="0" y="6232125"/>
            <a:ext cx="9144000" cy="661386"/>
          </a:xfrm>
          <a:prstGeom prst="rect">
            <a:avLst/>
          </a:prstGeom>
        </p:spPr>
      </p:pic>
      <p:sp>
        <p:nvSpPr>
          <p:cNvPr id="7" name="Title 3">
            <a:extLst>
              <a:ext uri="{FF2B5EF4-FFF2-40B4-BE49-F238E27FC236}">
                <a16:creationId xmlns:a16="http://schemas.microsoft.com/office/drawing/2014/main" id="{D60A7882-DFC2-4415-8E1F-AC005A329B88}"/>
              </a:ext>
            </a:extLst>
          </p:cNvPr>
          <p:cNvSpPr txBox="1">
            <a:spLocks/>
          </p:cNvSpPr>
          <p:nvPr/>
        </p:nvSpPr>
        <p:spPr>
          <a:xfrm>
            <a:off x="2095128" y="867125"/>
            <a:ext cx="4838330" cy="751045"/>
          </a:xfrm>
          <a:prstGeom prst="rect">
            <a:avLst/>
          </a:prstGeom>
          <a:ln>
            <a:noFill/>
          </a:ln>
          <a:effectLst>
            <a:outerShdw blurRad="63500" sx="102000" sy="102000" algn="ctr" rotWithShape="0">
              <a:prstClr val="black">
                <a:alpha val="40000"/>
              </a:prstClr>
            </a:outerShdw>
          </a:effectLst>
        </p:spPr>
        <p:txBody>
          <a:bodyPr vert="horz" lIns="0" rIns="0" bIns="0" anchor="b">
            <a:noAutofit/>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sz="2400" dirty="0">
                <a:solidFill>
                  <a:srgbClr val="00B050"/>
                </a:solidFill>
                <a:latin typeface="Arial" panose="020B0604020202020204" pitchFamily="34" charset="0"/>
                <a:cs typeface="Arial" panose="020B0604020202020204" pitchFamily="34" charset="0"/>
              </a:rPr>
              <a:t> SDE – DATA INTEGRATION TECHNOLOGY FRAMEWORK</a:t>
            </a:r>
          </a:p>
        </p:txBody>
      </p:sp>
      <p:sp>
        <p:nvSpPr>
          <p:cNvPr id="9" name="Rectangle: Diagonal Corners Rounded 8">
            <a:extLst>
              <a:ext uri="{FF2B5EF4-FFF2-40B4-BE49-F238E27FC236}">
                <a16:creationId xmlns:a16="http://schemas.microsoft.com/office/drawing/2014/main" id="{73429628-96C9-4711-8C69-7D40DB78CCE3}"/>
              </a:ext>
            </a:extLst>
          </p:cNvPr>
          <p:cNvSpPr/>
          <p:nvPr/>
        </p:nvSpPr>
        <p:spPr>
          <a:xfrm>
            <a:off x="335617" y="3289563"/>
            <a:ext cx="8683383" cy="2451749"/>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G"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B3A59348-F590-4ABE-9719-4599A77DBA68}"/>
              </a:ext>
            </a:extLst>
          </p:cNvPr>
          <p:cNvSpPr/>
          <p:nvPr/>
        </p:nvSpPr>
        <p:spPr>
          <a:xfrm>
            <a:off x="358818" y="1863712"/>
            <a:ext cx="1815153" cy="841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PNG NID</a:t>
            </a:r>
            <a:endParaRPr lang="en-PG" b="1" dirty="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E29E0FB3-8F5A-4FF7-9E34-19A4223A6488}"/>
              </a:ext>
            </a:extLst>
          </p:cNvPr>
          <p:cNvSpPr/>
          <p:nvPr/>
        </p:nvSpPr>
        <p:spPr>
          <a:xfrm>
            <a:off x="4553005" y="1848146"/>
            <a:ext cx="1925301" cy="812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anose="020B0604020202020204" pitchFamily="34" charset="0"/>
                <a:cs typeface="Arial" panose="020B0604020202020204" pitchFamily="34" charset="0"/>
              </a:rPr>
              <a:t>Digital </a:t>
            </a:r>
          </a:p>
          <a:p>
            <a:r>
              <a:rPr lang="en-US" b="1" dirty="0">
                <a:solidFill>
                  <a:schemeClr val="tx1"/>
                </a:solidFill>
                <a:latin typeface="Arial" panose="020B0604020202020204" pitchFamily="34" charset="0"/>
                <a:cs typeface="Arial" panose="020B0604020202020204" pitchFamily="34" charset="0"/>
              </a:rPr>
              <a:t>ID</a:t>
            </a:r>
            <a:endParaRPr lang="en-PG" b="1" dirty="0">
              <a:solidFill>
                <a:schemeClr val="tx1"/>
              </a:solidFill>
              <a:latin typeface="Arial" panose="020B0604020202020204" pitchFamily="34" charset="0"/>
              <a:cs typeface="Arial" panose="020B0604020202020204" pitchFamily="34" charset="0"/>
            </a:endParaRPr>
          </a:p>
          <a:p>
            <a:endParaRPr lang="en-PG"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C53DFCBB-32FB-4D1F-A401-21422228FD4C}"/>
              </a:ext>
            </a:extLst>
          </p:cNvPr>
          <p:cNvSpPr/>
          <p:nvPr/>
        </p:nvSpPr>
        <p:spPr>
          <a:xfrm>
            <a:off x="6903660" y="1816193"/>
            <a:ext cx="1815153" cy="841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Census</a:t>
            </a:r>
          </a:p>
          <a:p>
            <a:pPr algn="ctr"/>
            <a:r>
              <a:rPr lang="en-US" b="1" dirty="0">
                <a:solidFill>
                  <a:schemeClr val="tx1"/>
                </a:solidFill>
                <a:latin typeface="Arial" panose="020B0604020202020204" pitchFamily="34" charset="0"/>
                <a:cs typeface="Arial" panose="020B0604020202020204" pitchFamily="34" charset="0"/>
              </a:rPr>
              <a:t>Data</a:t>
            </a:r>
            <a:endParaRPr lang="en-PG" b="1" dirty="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E5967206-245A-45D8-ABCB-A95CAB28AE2C}"/>
              </a:ext>
            </a:extLst>
          </p:cNvPr>
          <p:cNvSpPr/>
          <p:nvPr/>
        </p:nvSpPr>
        <p:spPr>
          <a:xfrm>
            <a:off x="335617" y="4780296"/>
            <a:ext cx="1542206" cy="13852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 Governance</a:t>
            </a:r>
            <a:endParaRPr lang="en-PG"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7A4753A-610D-46C0-A85C-F0DA0921B75F}"/>
              </a:ext>
            </a:extLst>
          </p:cNvPr>
          <p:cNvSpPr/>
          <p:nvPr/>
        </p:nvSpPr>
        <p:spPr>
          <a:xfrm>
            <a:off x="2126883" y="4780296"/>
            <a:ext cx="1518319" cy="13852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Cyber Security Technical</a:t>
            </a:r>
            <a:endParaRPr lang="en-PG"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7E1CCB9C-8750-49F8-BEE2-2052DEFD7D99}"/>
              </a:ext>
            </a:extLst>
          </p:cNvPr>
          <p:cNvSpPr/>
          <p:nvPr/>
        </p:nvSpPr>
        <p:spPr>
          <a:xfrm>
            <a:off x="3802380" y="4735942"/>
            <a:ext cx="1732598" cy="13852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Security Infrastructure</a:t>
            </a:r>
            <a:endParaRPr lang="en-PG" sz="17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5355F480-F424-4F14-8A43-EC7B3FE10698}"/>
              </a:ext>
            </a:extLst>
          </p:cNvPr>
          <p:cNvSpPr/>
          <p:nvPr/>
        </p:nvSpPr>
        <p:spPr>
          <a:xfrm>
            <a:off x="5709415" y="4735942"/>
            <a:ext cx="1518319" cy="13852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Monitoring and OAM</a:t>
            </a:r>
            <a:endParaRPr lang="en-PG"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825957C4-94A3-410E-AA90-2A5A9E880C4C}"/>
              </a:ext>
            </a:extLst>
          </p:cNvPr>
          <p:cNvSpPr/>
          <p:nvPr/>
        </p:nvSpPr>
        <p:spPr>
          <a:xfrm>
            <a:off x="7500681" y="4735942"/>
            <a:ext cx="1518319" cy="138524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Standards</a:t>
            </a:r>
            <a:endParaRPr lang="en-PG"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0" name="Arc 19">
            <a:extLst>
              <a:ext uri="{FF2B5EF4-FFF2-40B4-BE49-F238E27FC236}">
                <a16:creationId xmlns:a16="http://schemas.microsoft.com/office/drawing/2014/main" id="{AE386605-3B42-446A-8B27-1D7D97D927CF}"/>
              </a:ext>
            </a:extLst>
          </p:cNvPr>
          <p:cNvSpPr/>
          <p:nvPr/>
        </p:nvSpPr>
        <p:spPr>
          <a:xfrm rot="11254871">
            <a:off x="1379259" y="1346064"/>
            <a:ext cx="4596061" cy="3051666"/>
          </a:xfrm>
          <a:prstGeom prst="arc">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G">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CC09212E-FFA2-4036-B146-5CD0F0AA0AE4}"/>
              </a:ext>
            </a:extLst>
          </p:cNvPr>
          <p:cNvCxnSpPr>
            <a:cxnSpLocks/>
            <a:stCxn id="12" idx="2"/>
          </p:cNvCxnSpPr>
          <p:nvPr/>
        </p:nvCxnSpPr>
        <p:spPr>
          <a:xfrm>
            <a:off x="5515656" y="2660489"/>
            <a:ext cx="19322" cy="176044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DB218958-E18D-44D0-9F22-36EFB8D81466}"/>
              </a:ext>
            </a:extLst>
          </p:cNvPr>
          <p:cNvSpPr/>
          <p:nvPr/>
        </p:nvSpPr>
        <p:spPr>
          <a:xfrm>
            <a:off x="776584" y="2983549"/>
            <a:ext cx="1357957" cy="627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Security Gateway</a:t>
            </a:r>
            <a:endParaRPr lang="en-P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2089C775-8A66-4831-BA73-9E8DE82666DC}"/>
              </a:ext>
            </a:extLst>
          </p:cNvPr>
          <p:cNvSpPr/>
          <p:nvPr/>
        </p:nvSpPr>
        <p:spPr>
          <a:xfrm>
            <a:off x="4818586" y="2986312"/>
            <a:ext cx="1357957" cy="627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Security Gateway</a:t>
            </a:r>
            <a:endParaRPr lang="en-P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CCF32021-60FC-4F22-BE97-30F78BB70D55}"/>
              </a:ext>
            </a:extLst>
          </p:cNvPr>
          <p:cNvSpPr/>
          <p:nvPr/>
        </p:nvSpPr>
        <p:spPr>
          <a:xfrm>
            <a:off x="7049850" y="3054614"/>
            <a:ext cx="1357957" cy="627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Security Gateway</a:t>
            </a:r>
            <a:endParaRPr lang="en-P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AB8FD851-5B6B-412A-8E1E-3A118BA3EAFF}"/>
              </a:ext>
            </a:extLst>
          </p:cNvPr>
          <p:cNvSpPr/>
          <p:nvPr/>
        </p:nvSpPr>
        <p:spPr>
          <a:xfrm>
            <a:off x="2848672" y="3936449"/>
            <a:ext cx="3659308" cy="627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Secure Data Exchange</a:t>
            </a: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(Composite API)</a:t>
            </a:r>
            <a:endParaRPr lang="en-P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Arc 29">
            <a:extLst>
              <a:ext uri="{FF2B5EF4-FFF2-40B4-BE49-F238E27FC236}">
                <a16:creationId xmlns:a16="http://schemas.microsoft.com/office/drawing/2014/main" id="{16CDCAA4-61B9-4647-B6C7-34AC50EE3F92}"/>
              </a:ext>
            </a:extLst>
          </p:cNvPr>
          <p:cNvSpPr/>
          <p:nvPr/>
        </p:nvSpPr>
        <p:spPr>
          <a:xfrm rot="11254871" flipH="1">
            <a:off x="5895606" y="595355"/>
            <a:ext cx="1901531" cy="3665243"/>
          </a:xfrm>
          <a:prstGeom prst="arc">
            <a:avLst>
              <a:gd name="adj1" fmla="val 15861682"/>
              <a:gd name="adj2" fmla="val 21301500"/>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G">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7A6599D7-5B39-4B41-9924-A184A6681782}"/>
              </a:ext>
            </a:extLst>
          </p:cNvPr>
          <p:cNvSpPr/>
          <p:nvPr/>
        </p:nvSpPr>
        <p:spPr>
          <a:xfrm>
            <a:off x="2363481" y="1863712"/>
            <a:ext cx="1989961" cy="841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Ward Records</a:t>
            </a:r>
          </a:p>
          <a:p>
            <a:pPr algn="ctr"/>
            <a:r>
              <a:rPr lang="en-US" b="1" dirty="0">
                <a:solidFill>
                  <a:schemeClr val="tx1"/>
                </a:solidFill>
                <a:latin typeface="Arial" panose="020B0604020202020204" pitchFamily="34" charset="0"/>
                <a:cs typeface="Arial" panose="020B0604020202020204" pitchFamily="34" charset="0"/>
              </a:rPr>
              <a:t>System</a:t>
            </a:r>
            <a:endParaRPr lang="en-PG" b="1" dirty="0">
              <a:solidFill>
                <a:schemeClr val="tx1"/>
              </a:solidFill>
              <a:latin typeface="Arial" panose="020B0604020202020204" pitchFamily="34" charset="0"/>
              <a:cs typeface="Arial" panose="020B0604020202020204" pitchFamily="34" charset="0"/>
            </a:endParaRPr>
          </a:p>
          <a:p>
            <a:pPr algn="ctr"/>
            <a:endParaRPr lang="en-PG" dirty="0">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626E341A-061F-42C7-877B-92A78652621E}"/>
              </a:ext>
            </a:extLst>
          </p:cNvPr>
          <p:cNvSpPr/>
          <p:nvPr/>
        </p:nvSpPr>
        <p:spPr>
          <a:xfrm>
            <a:off x="2731598" y="2986313"/>
            <a:ext cx="1357957" cy="627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Security</a:t>
            </a:r>
          </a:p>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Gateway</a:t>
            </a:r>
            <a:endParaRPr lang="en-P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B3B57B87-765E-4B82-A9C6-E4B320FB0D81}"/>
              </a:ext>
            </a:extLst>
          </p:cNvPr>
          <p:cNvCxnSpPr>
            <a:cxnSpLocks/>
          </p:cNvCxnSpPr>
          <p:nvPr/>
        </p:nvCxnSpPr>
        <p:spPr>
          <a:xfrm flipH="1">
            <a:off x="3460629" y="2214413"/>
            <a:ext cx="13008" cy="186679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B8C79EB-AF44-4FBE-8F3A-7238CBDC6023}"/>
              </a:ext>
            </a:extLst>
          </p:cNvPr>
          <p:cNvCxnSpPr>
            <a:cxnSpLocks/>
          </p:cNvCxnSpPr>
          <p:nvPr/>
        </p:nvCxnSpPr>
        <p:spPr>
          <a:xfrm>
            <a:off x="358818" y="1672169"/>
            <a:ext cx="8359412" cy="71187"/>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79454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86172A-E532-44C0-B4E4-29D945F283EE}"/>
              </a:ext>
            </a:extLst>
          </p:cNvPr>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120926" y="652108"/>
            <a:ext cx="1380038" cy="1316392"/>
          </a:xfrm>
          <a:prstGeom prst="rect">
            <a:avLst/>
          </a:prstGeom>
        </p:spPr>
      </p:pic>
      <p:pic>
        <p:nvPicPr>
          <p:cNvPr id="6" name="Picture 5">
            <a:extLst>
              <a:ext uri="{FF2B5EF4-FFF2-40B4-BE49-F238E27FC236}">
                <a16:creationId xmlns:a16="http://schemas.microsoft.com/office/drawing/2014/main" id="{C90E31D7-0C5D-44BC-9A65-4FBB4937DD8D}"/>
              </a:ext>
            </a:extLst>
          </p:cNvPr>
          <p:cNvPicPr/>
          <p:nvPr/>
        </p:nvPicPr>
        <p:blipFill rotWithShape="1">
          <a:blip r:embed="rId4">
            <a:extLst>
              <a:ext uri="{28A0092B-C50C-407E-A947-70E740481C1C}">
                <a14:useLocalDpi xmlns:a14="http://schemas.microsoft.com/office/drawing/2010/main" val="0"/>
              </a:ext>
            </a:extLst>
          </a:blip>
          <a:srcRect l="24933" t="32788" r="23141" b="21811"/>
          <a:stretch/>
        </p:blipFill>
        <p:spPr bwMode="auto">
          <a:xfrm>
            <a:off x="393177" y="956126"/>
            <a:ext cx="1380038" cy="751046"/>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B8D7A4B8-4D21-4318-BB0E-EF434A926912}"/>
              </a:ext>
            </a:extLst>
          </p:cNvPr>
          <p:cNvPicPr>
            <a:picLocks noChangeAspect="1"/>
          </p:cNvPicPr>
          <p:nvPr/>
        </p:nvPicPr>
        <p:blipFill>
          <a:blip r:embed="rId5"/>
          <a:stretch>
            <a:fillRect/>
          </a:stretch>
        </p:blipFill>
        <p:spPr>
          <a:xfrm>
            <a:off x="0" y="6232125"/>
            <a:ext cx="9144000" cy="661386"/>
          </a:xfrm>
          <a:prstGeom prst="rect">
            <a:avLst/>
          </a:prstGeom>
        </p:spPr>
      </p:pic>
      <p:sp>
        <p:nvSpPr>
          <p:cNvPr id="7" name="Title 3">
            <a:extLst>
              <a:ext uri="{FF2B5EF4-FFF2-40B4-BE49-F238E27FC236}">
                <a16:creationId xmlns:a16="http://schemas.microsoft.com/office/drawing/2014/main" id="{D60A7882-DFC2-4415-8E1F-AC005A329B88}"/>
              </a:ext>
            </a:extLst>
          </p:cNvPr>
          <p:cNvSpPr txBox="1">
            <a:spLocks/>
          </p:cNvSpPr>
          <p:nvPr/>
        </p:nvSpPr>
        <p:spPr>
          <a:xfrm>
            <a:off x="2122335" y="1084146"/>
            <a:ext cx="4278676" cy="433259"/>
          </a:xfrm>
          <a:prstGeom prst="rect">
            <a:avLst/>
          </a:prstGeom>
          <a:ln>
            <a:noFill/>
          </a:ln>
          <a:effectLst>
            <a:outerShdw blurRad="63500" sx="102000" sy="102000" algn="ctr" rotWithShape="0">
              <a:prstClr val="black">
                <a:alpha val="40000"/>
              </a:prstClr>
            </a:outerShdw>
          </a:effectLst>
        </p:spPr>
        <p:txBody>
          <a:bodyPr vert="horz" lIns="0" rIns="0" bIns="0" anchor="b">
            <a:noAutofit/>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sz="2400" dirty="0">
                <a:solidFill>
                  <a:srgbClr val="00B050"/>
                </a:solidFill>
                <a:latin typeface="Arial Black" panose="020B0A04020102020204" pitchFamily="34" charset="0"/>
              </a:rPr>
              <a:t> HIGH – LEVEL ROADMAP</a:t>
            </a:r>
          </a:p>
        </p:txBody>
      </p:sp>
      <p:graphicFrame>
        <p:nvGraphicFramePr>
          <p:cNvPr id="42" name="Diagram 41">
            <a:extLst>
              <a:ext uri="{FF2B5EF4-FFF2-40B4-BE49-F238E27FC236}">
                <a16:creationId xmlns:a16="http://schemas.microsoft.com/office/drawing/2014/main" id="{4E237805-D06A-45D5-9256-1D5F5F3C3EB0}"/>
              </a:ext>
            </a:extLst>
          </p:cNvPr>
          <p:cNvGraphicFramePr/>
          <p:nvPr>
            <p:extLst>
              <p:ext uri="{D42A27DB-BD31-4B8C-83A1-F6EECF244321}">
                <p14:modId xmlns:p14="http://schemas.microsoft.com/office/powerpoint/2010/main" val="1379416330"/>
              </p:ext>
            </p:extLst>
          </p:nvPr>
        </p:nvGraphicFramePr>
        <p:xfrm>
          <a:off x="-507412" y="1387810"/>
          <a:ext cx="9258235"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8" name="Straight Connector 7">
            <a:extLst>
              <a:ext uri="{FF2B5EF4-FFF2-40B4-BE49-F238E27FC236}">
                <a16:creationId xmlns:a16="http://schemas.microsoft.com/office/drawing/2014/main" id="{CCBE1B85-28D3-4003-90AD-6917C9722A6B}"/>
              </a:ext>
            </a:extLst>
          </p:cNvPr>
          <p:cNvCxnSpPr/>
          <p:nvPr/>
        </p:nvCxnSpPr>
        <p:spPr>
          <a:xfrm>
            <a:off x="393177" y="1723763"/>
            <a:ext cx="8089153" cy="9730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3872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3025A27-CD2B-46FC-B097-887DF41EF4AC}"/>
              </a:ext>
            </a:extLst>
          </p:cNvPr>
          <p:cNvPicPr/>
          <p:nvPr/>
        </p:nvPicPr>
        <p:blipFill rotWithShape="1">
          <a:blip r:embed="rId2">
            <a:extLst>
              <a:ext uri="{28A0092B-C50C-407E-A947-70E740481C1C}">
                <a14:useLocalDpi xmlns:a14="http://schemas.microsoft.com/office/drawing/2010/main" val="0"/>
              </a:ext>
            </a:extLst>
          </a:blip>
          <a:srcRect l="24933" t="32788" r="23141" b="21811"/>
          <a:stretch/>
        </p:blipFill>
        <p:spPr bwMode="auto">
          <a:xfrm>
            <a:off x="354251" y="990394"/>
            <a:ext cx="1420099" cy="929003"/>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A9419DBC-7B5A-4C3B-B86D-B4929A11B105}"/>
              </a:ext>
            </a:extLst>
          </p:cNvPr>
          <p:cNvPicPr>
            <a:picLocks noChangeAspect="1"/>
          </p:cNvPicPr>
          <p:nvPr/>
        </p:nvPicPr>
        <p:blipFill>
          <a:blip r:embed="rId3"/>
          <a:stretch>
            <a:fillRect/>
          </a:stretch>
        </p:blipFill>
        <p:spPr>
          <a:xfrm>
            <a:off x="0" y="6183298"/>
            <a:ext cx="9144000" cy="674702"/>
          </a:xfrm>
          <a:prstGeom prst="rect">
            <a:avLst/>
          </a:prstGeom>
        </p:spPr>
      </p:pic>
      <p:sp>
        <p:nvSpPr>
          <p:cNvPr id="9" name="Title 3">
            <a:extLst>
              <a:ext uri="{FF2B5EF4-FFF2-40B4-BE49-F238E27FC236}">
                <a16:creationId xmlns:a16="http://schemas.microsoft.com/office/drawing/2014/main" id="{A9219F51-6444-432D-B32C-D434097592E6}"/>
              </a:ext>
            </a:extLst>
          </p:cNvPr>
          <p:cNvSpPr txBox="1">
            <a:spLocks/>
          </p:cNvSpPr>
          <p:nvPr/>
        </p:nvSpPr>
        <p:spPr>
          <a:xfrm>
            <a:off x="2062749" y="1275877"/>
            <a:ext cx="3322052" cy="358038"/>
          </a:xfrm>
          <a:prstGeom prst="rect">
            <a:avLst/>
          </a:prstGeom>
          <a:ln>
            <a:noFill/>
          </a:ln>
          <a:effectLst>
            <a:outerShdw blurRad="63500" sx="102000" sy="102000" algn="ctr" rotWithShape="0">
              <a:prstClr val="black">
                <a:alpha val="40000"/>
              </a:prstClr>
            </a:outerShdw>
          </a:effectLst>
        </p:spPr>
        <p:txBody>
          <a:bodyPr vert="horz" lIns="0" rIns="0" bIns="0" anchor="b">
            <a:noAutofit/>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sz="2400" dirty="0">
                <a:solidFill>
                  <a:srgbClr val="00B050"/>
                </a:solidFill>
                <a:latin typeface="Arial Black" panose="020B0A04020102020204" pitchFamily="34" charset="0"/>
              </a:rPr>
              <a:t> CHALLENGES/RIKS</a:t>
            </a:r>
          </a:p>
        </p:txBody>
      </p:sp>
      <p:sp>
        <p:nvSpPr>
          <p:cNvPr id="10" name="Content Placeholder 2">
            <a:extLst>
              <a:ext uri="{FF2B5EF4-FFF2-40B4-BE49-F238E27FC236}">
                <a16:creationId xmlns:a16="http://schemas.microsoft.com/office/drawing/2014/main" id="{987EB2C5-3D62-4B1C-B993-A4A13563CAA6}"/>
              </a:ext>
            </a:extLst>
          </p:cNvPr>
          <p:cNvSpPr txBox="1">
            <a:spLocks/>
          </p:cNvSpPr>
          <p:nvPr/>
        </p:nvSpPr>
        <p:spPr>
          <a:xfrm>
            <a:off x="281940" y="2330245"/>
            <a:ext cx="8454469" cy="3297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buFont typeface="Wingdings" panose="05000000000000000000" pitchFamily="2" charset="2"/>
              <a:buChar char="q"/>
            </a:pPr>
            <a:r>
              <a:rPr lang="en-AU" sz="2600" dirty="0">
                <a:solidFill>
                  <a:srgbClr val="313E48"/>
                </a:solidFill>
                <a:latin typeface="Arial" panose="020B0604020202020204" pitchFamily="34" charset="0"/>
                <a:cs typeface="Arial" panose="020B0604020202020204" pitchFamily="34" charset="0"/>
              </a:rPr>
              <a:t> Political Interference &amp; Project Delays</a:t>
            </a:r>
          </a:p>
          <a:p>
            <a:pPr>
              <a:spcBef>
                <a:spcPts val="1200"/>
              </a:spcBef>
              <a:spcAft>
                <a:spcPts val="600"/>
              </a:spcAft>
              <a:buFont typeface="Wingdings" panose="05000000000000000000" pitchFamily="2" charset="2"/>
              <a:buChar char="q"/>
            </a:pPr>
            <a:r>
              <a:rPr lang="en-AU" sz="2600" dirty="0">
                <a:solidFill>
                  <a:srgbClr val="313E48"/>
                </a:solidFill>
                <a:latin typeface="Arial" panose="020B0604020202020204" pitchFamily="34" charset="0"/>
                <a:cs typeface="Arial" panose="020B0604020202020204" pitchFamily="34" charset="0"/>
              </a:rPr>
              <a:t> Stakeholder Participation and Management Support </a:t>
            </a:r>
          </a:p>
          <a:p>
            <a:pPr>
              <a:spcBef>
                <a:spcPts val="1200"/>
              </a:spcBef>
              <a:spcAft>
                <a:spcPts val="600"/>
              </a:spcAft>
              <a:buFont typeface="Wingdings" panose="05000000000000000000" pitchFamily="2" charset="2"/>
              <a:buChar char="q"/>
            </a:pPr>
            <a:r>
              <a:rPr lang="en-AU" sz="2600" dirty="0">
                <a:solidFill>
                  <a:srgbClr val="313E48"/>
                </a:solidFill>
                <a:latin typeface="Arial" panose="020B0604020202020204" pitchFamily="34" charset="0"/>
                <a:cs typeface="Arial" panose="020B0604020202020204" pitchFamily="34" charset="0"/>
              </a:rPr>
              <a:t> Timely Budget and Funding Availability</a:t>
            </a:r>
          </a:p>
          <a:p>
            <a:pPr>
              <a:spcBef>
                <a:spcPts val="1200"/>
              </a:spcBef>
              <a:spcAft>
                <a:spcPts val="600"/>
              </a:spcAft>
              <a:buFont typeface="Wingdings" panose="05000000000000000000" pitchFamily="2" charset="2"/>
              <a:buChar char="q"/>
            </a:pPr>
            <a:r>
              <a:rPr lang="en-AU" sz="2600" dirty="0">
                <a:solidFill>
                  <a:srgbClr val="313E48"/>
                </a:solidFill>
                <a:latin typeface="Arial" panose="020B0604020202020204" pitchFamily="34" charset="0"/>
                <a:cs typeface="Arial" panose="020B0604020202020204" pitchFamily="34" charset="0"/>
              </a:rPr>
              <a:t> Legislation Changes &amp; Alignment</a:t>
            </a:r>
          </a:p>
          <a:p>
            <a:pPr>
              <a:spcBef>
                <a:spcPts val="1200"/>
              </a:spcBef>
              <a:spcAft>
                <a:spcPts val="600"/>
              </a:spcAft>
              <a:buFont typeface="Wingdings" panose="05000000000000000000" pitchFamily="2" charset="2"/>
              <a:buChar char="q"/>
            </a:pPr>
            <a:endParaRPr lang="en-AU" sz="2600" dirty="0">
              <a:solidFill>
                <a:srgbClr val="313E48"/>
              </a:solidFill>
              <a:latin typeface="Arial" panose="020B0604020202020204" pitchFamily="34" charset="0"/>
              <a:cs typeface="Arial" panose="020B0604020202020204" pitchFamily="34" charset="0"/>
            </a:endParaRPr>
          </a:p>
          <a:p>
            <a:pPr>
              <a:spcBef>
                <a:spcPts val="1200"/>
              </a:spcBef>
              <a:spcAft>
                <a:spcPts val="600"/>
              </a:spcAft>
              <a:buFont typeface="Wingdings" panose="05000000000000000000" pitchFamily="2" charset="2"/>
              <a:buChar char="q"/>
            </a:pPr>
            <a:endParaRPr lang="en-AU" sz="2600" dirty="0">
              <a:solidFill>
                <a:srgbClr val="313E48"/>
              </a:solidFill>
              <a:latin typeface="Arial" panose="020B0604020202020204" pitchFamily="34" charset="0"/>
              <a:cs typeface="Arial" panose="020B0604020202020204" pitchFamily="34" charset="0"/>
            </a:endParaRPr>
          </a:p>
          <a:p>
            <a:pPr>
              <a:spcBef>
                <a:spcPts val="1200"/>
              </a:spcBef>
              <a:spcAft>
                <a:spcPts val="600"/>
              </a:spcAft>
              <a:buFont typeface="Wingdings" panose="05000000000000000000" pitchFamily="2" charset="2"/>
              <a:buChar char="q"/>
            </a:pPr>
            <a:endParaRPr lang="en-AU" sz="3400" dirty="0">
              <a:solidFill>
                <a:srgbClr val="313E48"/>
              </a:solidFill>
              <a:latin typeface="Arial" panose="020B0604020202020204" pitchFamily="34" charset="0"/>
              <a:cs typeface="Arial" panose="020B0604020202020204" pitchFamily="34" charset="0"/>
            </a:endParaRPr>
          </a:p>
          <a:p>
            <a:pPr>
              <a:spcBef>
                <a:spcPts val="1200"/>
              </a:spcBef>
              <a:spcAft>
                <a:spcPts val="600"/>
              </a:spcAft>
              <a:buFont typeface="Wingdings" panose="05000000000000000000" pitchFamily="2" charset="2"/>
              <a:buChar char="q"/>
            </a:pPr>
            <a:endParaRPr lang="en-AU" sz="3400" dirty="0">
              <a:solidFill>
                <a:srgbClr val="313E48"/>
              </a:solidFill>
              <a:latin typeface="Arial" panose="020B0604020202020204" pitchFamily="34" charset="0"/>
              <a:cs typeface="Arial" panose="020B0604020202020204" pitchFamily="34" charset="0"/>
            </a:endParaRPr>
          </a:p>
          <a:p>
            <a:pPr>
              <a:spcBef>
                <a:spcPts val="1200"/>
              </a:spcBef>
              <a:spcAft>
                <a:spcPts val="600"/>
              </a:spcAft>
              <a:buFont typeface="Wingdings" panose="05000000000000000000" pitchFamily="2" charset="2"/>
              <a:buChar char="q"/>
            </a:pPr>
            <a:endParaRPr lang="en-US" dirty="0">
              <a:solidFill>
                <a:srgbClr val="313E48"/>
              </a:solidFill>
              <a:latin typeface="Arial" panose="020B0604020202020204" pitchFamily="34" charset="0"/>
              <a:cs typeface="Arial" panose="020B0604020202020204" pitchFamily="34" charset="0"/>
            </a:endParaRPr>
          </a:p>
          <a:p>
            <a:pPr lvl="1">
              <a:spcBef>
                <a:spcPts val="1200"/>
              </a:spcBef>
              <a:spcAft>
                <a:spcPts val="600"/>
              </a:spcAft>
              <a:buFont typeface="Wingdings" panose="05000000000000000000" pitchFamily="2" charset="2"/>
              <a:buChar char="q"/>
            </a:pPr>
            <a:endParaRPr lang="en-US" dirty="0">
              <a:solidFill>
                <a:srgbClr val="313E48"/>
              </a:solidFill>
              <a:latin typeface="Arial" panose="020B0604020202020204" pitchFamily="34" charset="0"/>
              <a:cs typeface="Arial" panose="020B0604020202020204" pitchFamily="34" charset="0"/>
            </a:endParaRPr>
          </a:p>
          <a:p>
            <a:pPr marL="0" indent="0">
              <a:spcBef>
                <a:spcPts val="1200"/>
              </a:spcBef>
              <a:spcAft>
                <a:spcPts val="600"/>
              </a:spcAft>
              <a:buNone/>
            </a:pPr>
            <a:endParaRPr lang="en-AU" dirty="0">
              <a:solidFill>
                <a:srgbClr val="313E48"/>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0D6C9B3-E9CE-46B1-8684-56EDEA869BCB}"/>
              </a:ext>
            </a:extLst>
          </p:cNvPr>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911932" y="751367"/>
            <a:ext cx="1380038" cy="1414090"/>
          </a:xfrm>
          <a:prstGeom prst="rect">
            <a:avLst/>
          </a:prstGeom>
        </p:spPr>
      </p:pic>
      <p:cxnSp>
        <p:nvCxnSpPr>
          <p:cNvPr id="7" name="Straight Connector 6">
            <a:extLst>
              <a:ext uri="{FF2B5EF4-FFF2-40B4-BE49-F238E27FC236}">
                <a16:creationId xmlns:a16="http://schemas.microsoft.com/office/drawing/2014/main" id="{B168312E-5211-4F0F-8380-5CC787B480E7}"/>
              </a:ext>
            </a:extLst>
          </p:cNvPr>
          <p:cNvCxnSpPr/>
          <p:nvPr/>
        </p:nvCxnSpPr>
        <p:spPr>
          <a:xfrm>
            <a:off x="239951" y="2068151"/>
            <a:ext cx="8089153" cy="9730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79850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3025A27-CD2B-46FC-B097-887DF41EF4AC}"/>
              </a:ext>
            </a:extLst>
          </p:cNvPr>
          <p:cNvPicPr/>
          <p:nvPr/>
        </p:nvPicPr>
        <p:blipFill rotWithShape="1">
          <a:blip r:embed="rId2">
            <a:extLst>
              <a:ext uri="{28A0092B-C50C-407E-A947-70E740481C1C}">
                <a14:useLocalDpi xmlns:a14="http://schemas.microsoft.com/office/drawing/2010/main" val="0"/>
              </a:ext>
            </a:extLst>
          </a:blip>
          <a:srcRect l="24933" t="32788" r="23141" b="21811"/>
          <a:stretch/>
        </p:blipFill>
        <p:spPr bwMode="auto">
          <a:xfrm>
            <a:off x="54485" y="994849"/>
            <a:ext cx="1420099" cy="929003"/>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A9419DBC-7B5A-4C3B-B86D-B4929A11B105}"/>
              </a:ext>
            </a:extLst>
          </p:cNvPr>
          <p:cNvPicPr>
            <a:picLocks noChangeAspect="1"/>
          </p:cNvPicPr>
          <p:nvPr/>
        </p:nvPicPr>
        <p:blipFill>
          <a:blip r:embed="rId3"/>
          <a:stretch>
            <a:fillRect/>
          </a:stretch>
        </p:blipFill>
        <p:spPr>
          <a:xfrm>
            <a:off x="0" y="6183298"/>
            <a:ext cx="9144000" cy="674702"/>
          </a:xfrm>
          <a:prstGeom prst="rect">
            <a:avLst/>
          </a:prstGeom>
        </p:spPr>
      </p:pic>
      <p:sp>
        <p:nvSpPr>
          <p:cNvPr id="9" name="Title 3">
            <a:extLst>
              <a:ext uri="{FF2B5EF4-FFF2-40B4-BE49-F238E27FC236}">
                <a16:creationId xmlns:a16="http://schemas.microsoft.com/office/drawing/2014/main" id="{A9219F51-6444-432D-B32C-D434097592E6}"/>
              </a:ext>
            </a:extLst>
          </p:cNvPr>
          <p:cNvSpPr txBox="1">
            <a:spLocks/>
          </p:cNvSpPr>
          <p:nvPr/>
        </p:nvSpPr>
        <p:spPr>
          <a:xfrm>
            <a:off x="2567381" y="1158044"/>
            <a:ext cx="2538020" cy="382037"/>
          </a:xfrm>
          <a:prstGeom prst="rect">
            <a:avLst/>
          </a:prstGeom>
          <a:ln>
            <a:noFill/>
          </a:ln>
          <a:effectLst>
            <a:outerShdw blurRad="63500" sx="102000" sy="102000" algn="ctr" rotWithShape="0">
              <a:prstClr val="black">
                <a:alpha val="40000"/>
              </a:prstClr>
            </a:outerShdw>
          </a:effectLst>
        </p:spPr>
        <p:txBody>
          <a:bodyPr vert="horz" lIns="0" rIns="0" bIns="0" anchor="b">
            <a:noAutofit/>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sz="2400" dirty="0">
                <a:solidFill>
                  <a:srgbClr val="00B050"/>
                </a:solidFill>
                <a:latin typeface="Arial Black" panose="020B0A04020102020204" pitchFamily="34" charset="0"/>
              </a:rPr>
              <a:t> CONCLUSION</a:t>
            </a:r>
          </a:p>
        </p:txBody>
      </p:sp>
      <p:sp>
        <p:nvSpPr>
          <p:cNvPr id="10" name="Content Placeholder 2">
            <a:extLst>
              <a:ext uri="{FF2B5EF4-FFF2-40B4-BE49-F238E27FC236}">
                <a16:creationId xmlns:a16="http://schemas.microsoft.com/office/drawing/2014/main" id="{987EB2C5-3D62-4B1C-B993-A4A13563CAA6}"/>
              </a:ext>
            </a:extLst>
          </p:cNvPr>
          <p:cNvSpPr txBox="1">
            <a:spLocks/>
          </p:cNvSpPr>
          <p:nvPr/>
        </p:nvSpPr>
        <p:spPr>
          <a:xfrm>
            <a:off x="396240" y="2340425"/>
            <a:ext cx="8454469" cy="329758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buFont typeface="Wingdings" panose="05000000000000000000" pitchFamily="2" charset="2"/>
              <a:buChar char="q"/>
            </a:pPr>
            <a:r>
              <a:rPr lang="en-AU" sz="2600" dirty="0">
                <a:solidFill>
                  <a:srgbClr val="313E48"/>
                </a:solidFill>
                <a:latin typeface="Arial" panose="020B0604020202020204" pitchFamily="34" charset="0"/>
                <a:cs typeface="Arial" panose="020B0604020202020204" pitchFamily="34" charset="0"/>
              </a:rPr>
              <a:t> Build on Govt/Private Platform</a:t>
            </a:r>
          </a:p>
          <a:p>
            <a:pPr>
              <a:spcBef>
                <a:spcPts val="1200"/>
              </a:spcBef>
              <a:spcAft>
                <a:spcPts val="600"/>
              </a:spcAft>
              <a:buFont typeface="Wingdings" panose="05000000000000000000" pitchFamily="2" charset="2"/>
              <a:buChar char="q"/>
            </a:pPr>
            <a:r>
              <a:rPr lang="en-AU" sz="2600" dirty="0">
                <a:solidFill>
                  <a:srgbClr val="313E48"/>
                </a:solidFill>
                <a:latin typeface="Arial" panose="020B0604020202020204" pitchFamily="34" charset="0"/>
                <a:cs typeface="Arial" panose="020B0604020202020204" pitchFamily="34" charset="0"/>
              </a:rPr>
              <a:t> Data is securely shared through the API calls</a:t>
            </a:r>
          </a:p>
          <a:p>
            <a:pPr>
              <a:spcBef>
                <a:spcPts val="1200"/>
              </a:spcBef>
              <a:spcAft>
                <a:spcPts val="600"/>
              </a:spcAft>
              <a:buFont typeface="Wingdings" panose="05000000000000000000" pitchFamily="2" charset="2"/>
              <a:buChar char="q"/>
            </a:pPr>
            <a:r>
              <a:rPr lang="en-AU" sz="2600" dirty="0">
                <a:solidFill>
                  <a:srgbClr val="313E48"/>
                </a:solidFill>
                <a:latin typeface="Arial" panose="020B0604020202020204" pitchFamily="34" charset="0"/>
                <a:cs typeface="Arial" panose="020B0604020202020204" pitchFamily="34" charset="0"/>
              </a:rPr>
              <a:t> Alignment with GoPNG’s Digital Government Act 2022 </a:t>
            </a:r>
          </a:p>
          <a:p>
            <a:pPr>
              <a:spcBef>
                <a:spcPts val="1200"/>
              </a:spcBef>
              <a:spcAft>
                <a:spcPts val="600"/>
              </a:spcAft>
              <a:buFont typeface="Wingdings" panose="05000000000000000000" pitchFamily="2" charset="2"/>
              <a:buChar char="q"/>
            </a:pPr>
            <a:r>
              <a:rPr lang="en-AU" sz="2600" dirty="0">
                <a:solidFill>
                  <a:srgbClr val="313E48"/>
                </a:solidFill>
                <a:latin typeface="Arial" panose="020B0604020202020204" pitchFamily="34" charset="0"/>
                <a:cs typeface="Arial" panose="020B0604020202020204" pitchFamily="34" charset="0"/>
              </a:rPr>
              <a:t> Secure API integration  </a:t>
            </a:r>
          </a:p>
          <a:p>
            <a:pPr>
              <a:spcBef>
                <a:spcPts val="1200"/>
              </a:spcBef>
              <a:spcAft>
                <a:spcPts val="600"/>
              </a:spcAft>
              <a:buFont typeface="Wingdings" panose="05000000000000000000" pitchFamily="2" charset="2"/>
              <a:buChar char="q"/>
            </a:pPr>
            <a:r>
              <a:rPr lang="en-AU" sz="2600" dirty="0">
                <a:solidFill>
                  <a:srgbClr val="313E48"/>
                </a:solidFill>
                <a:latin typeface="Arial" panose="020B0604020202020204" pitchFamily="34" charset="0"/>
                <a:cs typeface="Arial" panose="020B0604020202020204" pitchFamily="34" charset="0"/>
              </a:rPr>
              <a:t> Blockchain-based transparency</a:t>
            </a:r>
          </a:p>
          <a:p>
            <a:pPr>
              <a:spcBef>
                <a:spcPts val="1200"/>
              </a:spcBef>
              <a:spcAft>
                <a:spcPts val="600"/>
              </a:spcAft>
              <a:buFont typeface="Wingdings" panose="05000000000000000000" pitchFamily="2" charset="2"/>
              <a:buChar char="q"/>
            </a:pPr>
            <a:r>
              <a:rPr lang="en-AU" sz="2600" dirty="0">
                <a:solidFill>
                  <a:srgbClr val="313E48"/>
                </a:solidFill>
                <a:latin typeface="Arial" panose="020B0604020202020204" pitchFamily="34" charset="0"/>
                <a:cs typeface="Arial" panose="020B0604020202020204" pitchFamily="34" charset="0"/>
              </a:rPr>
              <a:t> Data is secured on premises or cloud (hybrid)</a:t>
            </a:r>
          </a:p>
          <a:p>
            <a:pPr marL="0" indent="0">
              <a:spcBef>
                <a:spcPts val="1200"/>
              </a:spcBef>
              <a:spcAft>
                <a:spcPts val="600"/>
              </a:spcAft>
              <a:buNone/>
            </a:pPr>
            <a:endParaRPr lang="en-AU" sz="2600" dirty="0">
              <a:solidFill>
                <a:srgbClr val="313E48"/>
              </a:solidFill>
              <a:latin typeface="Arial" panose="020B0604020202020204" pitchFamily="34" charset="0"/>
              <a:cs typeface="Arial" panose="020B0604020202020204" pitchFamily="34" charset="0"/>
            </a:endParaRPr>
          </a:p>
          <a:p>
            <a:pPr>
              <a:spcBef>
                <a:spcPts val="1200"/>
              </a:spcBef>
              <a:spcAft>
                <a:spcPts val="600"/>
              </a:spcAft>
              <a:buFont typeface="Wingdings" panose="05000000000000000000" pitchFamily="2" charset="2"/>
              <a:buChar char="q"/>
            </a:pPr>
            <a:endParaRPr lang="en-AU" sz="3400" dirty="0">
              <a:solidFill>
                <a:srgbClr val="313E48"/>
              </a:solidFill>
              <a:latin typeface="Arial" panose="020B0604020202020204" pitchFamily="34" charset="0"/>
              <a:cs typeface="Arial" panose="020B0604020202020204" pitchFamily="34" charset="0"/>
            </a:endParaRPr>
          </a:p>
          <a:p>
            <a:pPr>
              <a:spcBef>
                <a:spcPts val="1200"/>
              </a:spcBef>
              <a:spcAft>
                <a:spcPts val="600"/>
              </a:spcAft>
              <a:buFont typeface="Wingdings" panose="05000000000000000000" pitchFamily="2" charset="2"/>
              <a:buChar char="q"/>
            </a:pPr>
            <a:endParaRPr lang="en-AU" sz="3400" dirty="0">
              <a:solidFill>
                <a:srgbClr val="313E48"/>
              </a:solidFill>
              <a:latin typeface="Arial" panose="020B0604020202020204" pitchFamily="34" charset="0"/>
              <a:cs typeface="Arial" panose="020B0604020202020204" pitchFamily="34" charset="0"/>
            </a:endParaRPr>
          </a:p>
          <a:p>
            <a:pPr>
              <a:spcBef>
                <a:spcPts val="1200"/>
              </a:spcBef>
              <a:spcAft>
                <a:spcPts val="600"/>
              </a:spcAft>
              <a:buFont typeface="Wingdings" panose="05000000000000000000" pitchFamily="2" charset="2"/>
              <a:buChar char="q"/>
            </a:pPr>
            <a:endParaRPr lang="en-US" dirty="0">
              <a:solidFill>
                <a:srgbClr val="313E48"/>
              </a:solidFill>
              <a:latin typeface="Arial" panose="020B0604020202020204" pitchFamily="34" charset="0"/>
              <a:cs typeface="Arial" panose="020B0604020202020204" pitchFamily="34" charset="0"/>
            </a:endParaRPr>
          </a:p>
          <a:p>
            <a:pPr lvl="1">
              <a:spcBef>
                <a:spcPts val="1200"/>
              </a:spcBef>
              <a:spcAft>
                <a:spcPts val="600"/>
              </a:spcAft>
              <a:buFont typeface="Wingdings" panose="05000000000000000000" pitchFamily="2" charset="2"/>
              <a:buChar char="q"/>
            </a:pPr>
            <a:endParaRPr lang="en-US" dirty="0">
              <a:solidFill>
                <a:srgbClr val="313E48"/>
              </a:solidFill>
              <a:latin typeface="Arial" panose="020B0604020202020204" pitchFamily="34" charset="0"/>
              <a:cs typeface="Arial" panose="020B0604020202020204" pitchFamily="34" charset="0"/>
            </a:endParaRPr>
          </a:p>
          <a:p>
            <a:pPr marL="0" indent="0">
              <a:spcBef>
                <a:spcPts val="1200"/>
              </a:spcBef>
              <a:spcAft>
                <a:spcPts val="600"/>
              </a:spcAft>
              <a:buNone/>
            </a:pPr>
            <a:endParaRPr lang="en-AU" dirty="0">
              <a:solidFill>
                <a:srgbClr val="313E48"/>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1033153-65FD-4F40-A16E-A33640AD01C9}"/>
              </a:ext>
            </a:extLst>
          </p:cNvPr>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501926" y="630345"/>
            <a:ext cx="1261074" cy="1535112"/>
          </a:xfrm>
          <a:prstGeom prst="rect">
            <a:avLst/>
          </a:prstGeom>
        </p:spPr>
      </p:pic>
      <p:cxnSp>
        <p:nvCxnSpPr>
          <p:cNvPr id="7" name="Straight Connector 6">
            <a:extLst>
              <a:ext uri="{FF2B5EF4-FFF2-40B4-BE49-F238E27FC236}">
                <a16:creationId xmlns:a16="http://schemas.microsoft.com/office/drawing/2014/main" id="{D7EC92A1-9557-46FF-A951-51E94BE48894}"/>
              </a:ext>
            </a:extLst>
          </p:cNvPr>
          <p:cNvCxnSpPr/>
          <p:nvPr/>
        </p:nvCxnSpPr>
        <p:spPr>
          <a:xfrm>
            <a:off x="239951" y="2068151"/>
            <a:ext cx="8089153" cy="9730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488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3025A27-CD2B-46FC-B097-887DF41EF4AC}"/>
              </a:ext>
            </a:extLst>
          </p:cNvPr>
          <p:cNvPicPr/>
          <p:nvPr/>
        </p:nvPicPr>
        <p:blipFill rotWithShape="1">
          <a:blip r:embed="rId2">
            <a:extLst>
              <a:ext uri="{28A0092B-C50C-407E-A947-70E740481C1C}">
                <a14:useLocalDpi xmlns:a14="http://schemas.microsoft.com/office/drawing/2010/main" val="0"/>
              </a:ext>
            </a:extLst>
          </a:blip>
          <a:srcRect l="24933" t="32788" r="23141" b="21811"/>
          <a:stretch/>
        </p:blipFill>
        <p:spPr bwMode="auto">
          <a:xfrm>
            <a:off x="69725" y="884560"/>
            <a:ext cx="1420099" cy="929003"/>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A9419DBC-7B5A-4C3B-B86D-B4929A11B105}"/>
              </a:ext>
            </a:extLst>
          </p:cNvPr>
          <p:cNvPicPr>
            <a:picLocks noChangeAspect="1"/>
          </p:cNvPicPr>
          <p:nvPr/>
        </p:nvPicPr>
        <p:blipFill>
          <a:blip r:embed="rId3"/>
          <a:stretch>
            <a:fillRect/>
          </a:stretch>
        </p:blipFill>
        <p:spPr>
          <a:xfrm>
            <a:off x="0" y="6183298"/>
            <a:ext cx="9144000" cy="674702"/>
          </a:xfrm>
          <a:prstGeom prst="rect">
            <a:avLst/>
          </a:prstGeom>
        </p:spPr>
      </p:pic>
      <p:sp>
        <p:nvSpPr>
          <p:cNvPr id="9" name="Title 3">
            <a:extLst>
              <a:ext uri="{FF2B5EF4-FFF2-40B4-BE49-F238E27FC236}">
                <a16:creationId xmlns:a16="http://schemas.microsoft.com/office/drawing/2014/main" id="{A9219F51-6444-432D-B32C-D434097592E6}"/>
              </a:ext>
            </a:extLst>
          </p:cNvPr>
          <p:cNvSpPr txBox="1">
            <a:spLocks/>
          </p:cNvSpPr>
          <p:nvPr/>
        </p:nvSpPr>
        <p:spPr>
          <a:xfrm>
            <a:off x="2346400" y="1158042"/>
            <a:ext cx="3620355" cy="382037"/>
          </a:xfrm>
          <a:prstGeom prst="rect">
            <a:avLst/>
          </a:prstGeom>
          <a:ln>
            <a:noFill/>
          </a:ln>
          <a:effectLst>
            <a:outerShdw blurRad="63500" sx="102000" sy="102000" algn="ctr" rotWithShape="0">
              <a:prstClr val="black">
                <a:alpha val="40000"/>
              </a:prstClr>
            </a:outerShdw>
          </a:effectLst>
        </p:spPr>
        <p:txBody>
          <a:bodyPr vert="horz" lIns="0" rIns="0" bIns="0" anchor="b">
            <a:noAutofit/>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sz="2400" dirty="0">
                <a:solidFill>
                  <a:srgbClr val="00B050"/>
                </a:solidFill>
                <a:latin typeface="Arial Black" panose="020B0A04020102020204" pitchFamily="34" charset="0"/>
              </a:rPr>
              <a:t> RECOMMENDATIONS</a:t>
            </a:r>
          </a:p>
        </p:txBody>
      </p:sp>
      <p:sp>
        <p:nvSpPr>
          <p:cNvPr id="10" name="Content Placeholder 2">
            <a:extLst>
              <a:ext uri="{FF2B5EF4-FFF2-40B4-BE49-F238E27FC236}">
                <a16:creationId xmlns:a16="http://schemas.microsoft.com/office/drawing/2014/main" id="{987EB2C5-3D62-4B1C-B993-A4A13563CAA6}"/>
              </a:ext>
            </a:extLst>
          </p:cNvPr>
          <p:cNvSpPr txBox="1">
            <a:spLocks/>
          </p:cNvSpPr>
          <p:nvPr/>
        </p:nvSpPr>
        <p:spPr>
          <a:xfrm>
            <a:off x="344765" y="2150318"/>
            <a:ext cx="8454469" cy="38374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buFont typeface="Wingdings" panose="05000000000000000000" pitchFamily="2" charset="2"/>
              <a:buChar char="q"/>
            </a:pPr>
            <a:r>
              <a:rPr lang="en-AU" sz="1400" dirty="0">
                <a:solidFill>
                  <a:srgbClr val="313E48"/>
                </a:solidFill>
                <a:latin typeface="Arial" panose="020B0604020202020204" pitchFamily="34" charset="0"/>
                <a:cs typeface="Arial" panose="020B0604020202020204" pitchFamily="34" charset="0"/>
              </a:rPr>
              <a:t> </a:t>
            </a:r>
            <a:r>
              <a:rPr lang="en-AU" sz="1400" b="1" dirty="0">
                <a:solidFill>
                  <a:srgbClr val="313E48"/>
                </a:solidFill>
                <a:latin typeface="Arial" panose="020B0604020202020204" pitchFamily="34" charset="0"/>
                <a:cs typeface="Arial" panose="020B0604020202020204" pitchFamily="34" charset="0"/>
              </a:rPr>
              <a:t>Civil &amp; Identity Registration</a:t>
            </a:r>
            <a:br>
              <a:rPr lang="en-AU" sz="1400" dirty="0">
                <a:solidFill>
                  <a:srgbClr val="313E48"/>
                </a:solidFill>
                <a:latin typeface="Arial" panose="020B0604020202020204" pitchFamily="34" charset="0"/>
                <a:cs typeface="Arial" panose="020B0604020202020204" pitchFamily="34" charset="0"/>
              </a:rPr>
            </a:br>
            <a:br>
              <a:rPr lang="en-AU" sz="1400" dirty="0">
                <a:solidFill>
                  <a:srgbClr val="313E48"/>
                </a:solidFill>
                <a:latin typeface="Arial" panose="020B0604020202020204" pitchFamily="34" charset="0"/>
                <a:cs typeface="Arial" panose="020B0604020202020204" pitchFamily="34" charset="0"/>
              </a:rPr>
            </a:br>
            <a:r>
              <a:rPr lang="en-AU" sz="1400" dirty="0">
                <a:solidFill>
                  <a:srgbClr val="313E48"/>
                </a:solidFill>
                <a:latin typeface="Arial" panose="020B0604020202020204" pitchFamily="34" charset="0"/>
                <a:cs typeface="Arial" panose="020B0604020202020204" pitchFamily="34" charset="0"/>
              </a:rPr>
              <a:t> - Build Registration App for self-servicing (mobile, web-based)</a:t>
            </a:r>
            <a:br>
              <a:rPr lang="en-AU" sz="1400" dirty="0">
                <a:solidFill>
                  <a:srgbClr val="313E48"/>
                </a:solidFill>
                <a:latin typeface="Arial" panose="020B0604020202020204" pitchFamily="34" charset="0"/>
                <a:cs typeface="Arial" panose="020B0604020202020204" pitchFamily="34" charset="0"/>
              </a:rPr>
            </a:br>
            <a:r>
              <a:rPr lang="en-AU" sz="1400" dirty="0">
                <a:solidFill>
                  <a:srgbClr val="313E48"/>
                </a:solidFill>
                <a:latin typeface="Arial" panose="020B0604020202020204" pitchFamily="34" charset="0"/>
                <a:cs typeface="Arial" panose="020B0604020202020204" pitchFamily="34" charset="0"/>
              </a:rPr>
              <a:t> - Biometric capture points at Provincial HQs</a:t>
            </a:r>
            <a:br>
              <a:rPr lang="en-AU" sz="1400" dirty="0">
                <a:solidFill>
                  <a:srgbClr val="313E48"/>
                </a:solidFill>
                <a:latin typeface="Arial" panose="020B0604020202020204" pitchFamily="34" charset="0"/>
                <a:cs typeface="Arial" panose="020B0604020202020204" pitchFamily="34" charset="0"/>
              </a:rPr>
            </a:br>
            <a:r>
              <a:rPr lang="en-AU" sz="1400" dirty="0">
                <a:solidFill>
                  <a:srgbClr val="313E48"/>
                </a:solidFill>
                <a:latin typeface="Arial" panose="020B0604020202020204" pitchFamily="34" charset="0"/>
                <a:cs typeface="Arial" panose="020B0604020202020204" pitchFamily="34" charset="0"/>
              </a:rPr>
              <a:t> -  No Expiry Date</a:t>
            </a:r>
          </a:p>
          <a:p>
            <a:pPr>
              <a:spcBef>
                <a:spcPts val="1200"/>
              </a:spcBef>
              <a:spcAft>
                <a:spcPts val="600"/>
              </a:spcAft>
              <a:buFont typeface="Wingdings" panose="05000000000000000000" pitchFamily="2" charset="2"/>
              <a:buChar char="q"/>
            </a:pPr>
            <a:r>
              <a:rPr lang="en-AU" sz="1400" dirty="0">
                <a:solidFill>
                  <a:srgbClr val="313E48"/>
                </a:solidFill>
                <a:latin typeface="Arial" panose="020B0604020202020204" pitchFamily="34" charset="0"/>
                <a:cs typeface="Arial" panose="020B0604020202020204" pitchFamily="34" charset="0"/>
              </a:rPr>
              <a:t> DPLGA Ward Records System (in production now)</a:t>
            </a:r>
            <a:br>
              <a:rPr lang="en-AU" sz="1400" dirty="0">
                <a:solidFill>
                  <a:srgbClr val="313E48"/>
                </a:solidFill>
                <a:latin typeface="Arial" panose="020B0604020202020204" pitchFamily="34" charset="0"/>
                <a:cs typeface="Arial" panose="020B0604020202020204" pitchFamily="34" charset="0"/>
              </a:rPr>
            </a:br>
            <a:r>
              <a:rPr lang="en-AU" sz="1400" dirty="0">
                <a:solidFill>
                  <a:srgbClr val="313E48"/>
                </a:solidFill>
                <a:latin typeface="Arial" panose="020B0604020202020204" pitchFamily="34" charset="0"/>
                <a:cs typeface="Arial" panose="020B0604020202020204" pitchFamily="34" charset="0"/>
              </a:rPr>
              <a:t>- NSO and Census Team to support LLG </a:t>
            </a:r>
            <a:r>
              <a:rPr lang="en-AU" sz="1400" dirty="0" err="1">
                <a:solidFill>
                  <a:srgbClr val="313E48"/>
                </a:solidFill>
                <a:latin typeface="Arial" panose="020B0604020202020204" pitchFamily="34" charset="0"/>
                <a:cs typeface="Arial" panose="020B0604020202020204" pitchFamily="34" charset="0"/>
              </a:rPr>
              <a:t>Councilors</a:t>
            </a:r>
            <a:r>
              <a:rPr lang="en-AU" sz="1400" dirty="0">
                <a:solidFill>
                  <a:srgbClr val="313E48"/>
                </a:solidFill>
                <a:latin typeface="Arial" panose="020B0604020202020204" pitchFamily="34" charset="0"/>
                <a:cs typeface="Arial" panose="020B0604020202020204" pitchFamily="34" charset="0"/>
              </a:rPr>
              <a:t> to train on data entry into Mobile App</a:t>
            </a:r>
            <a:br>
              <a:rPr lang="en-AU" sz="1400" dirty="0">
                <a:solidFill>
                  <a:srgbClr val="313E48"/>
                </a:solidFill>
                <a:latin typeface="Arial" panose="020B0604020202020204" pitchFamily="34" charset="0"/>
                <a:cs typeface="Arial" panose="020B0604020202020204" pitchFamily="34" charset="0"/>
              </a:rPr>
            </a:br>
            <a:r>
              <a:rPr lang="en-AU" sz="1400" dirty="0">
                <a:solidFill>
                  <a:srgbClr val="313E48"/>
                </a:solidFill>
                <a:latin typeface="Arial" panose="020B0604020202020204" pitchFamily="34" charset="0"/>
                <a:cs typeface="Arial" panose="020B0604020202020204" pitchFamily="34" charset="0"/>
              </a:rPr>
              <a:t>- LLG Councillors to update Birth, Death and Migration data entry on daily basis</a:t>
            </a:r>
          </a:p>
          <a:p>
            <a:pPr>
              <a:spcBef>
                <a:spcPts val="1200"/>
              </a:spcBef>
              <a:spcAft>
                <a:spcPts val="600"/>
              </a:spcAft>
              <a:buFont typeface="Wingdings" panose="05000000000000000000" pitchFamily="2" charset="2"/>
              <a:buChar char="q"/>
            </a:pPr>
            <a:r>
              <a:rPr lang="en-AU" sz="1400" b="1" dirty="0">
                <a:solidFill>
                  <a:srgbClr val="313E48"/>
                </a:solidFill>
                <a:latin typeface="Arial" panose="020B0604020202020204" pitchFamily="34" charset="0"/>
                <a:cs typeface="Arial" panose="020B0604020202020204" pitchFamily="34" charset="0"/>
              </a:rPr>
              <a:t>Data Storage &amp; Management</a:t>
            </a:r>
            <a:br>
              <a:rPr lang="en-AU" sz="1400" dirty="0">
                <a:solidFill>
                  <a:srgbClr val="313E48"/>
                </a:solidFill>
                <a:latin typeface="Arial" panose="020B0604020202020204" pitchFamily="34" charset="0"/>
                <a:cs typeface="Arial" panose="020B0604020202020204" pitchFamily="34" charset="0"/>
              </a:rPr>
            </a:br>
            <a:r>
              <a:rPr lang="en-AU" sz="1400" dirty="0">
                <a:solidFill>
                  <a:srgbClr val="313E48"/>
                </a:solidFill>
                <a:latin typeface="Arial" panose="020B0604020202020204" pitchFamily="34" charset="0"/>
                <a:cs typeface="Arial" panose="020B0604020202020204" pitchFamily="34" charset="0"/>
              </a:rPr>
              <a:t>- All  Data Collecting agencies to store data on premise and cloud for easy integration/synchronizing </a:t>
            </a:r>
          </a:p>
          <a:p>
            <a:pPr>
              <a:spcBef>
                <a:spcPts val="1200"/>
              </a:spcBef>
              <a:spcAft>
                <a:spcPts val="600"/>
              </a:spcAft>
              <a:buFont typeface="Wingdings" panose="05000000000000000000" pitchFamily="2" charset="2"/>
              <a:buChar char="q"/>
            </a:pPr>
            <a:r>
              <a:rPr lang="en-AU" sz="1400" dirty="0">
                <a:solidFill>
                  <a:srgbClr val="313E48"/>
                </a:solidFill>
                <a:latin typeface="Arial" panose="020B0604020202020204" pitchFamily="34" charset="0"/>
                <a:cs typeface="Arial" panose="020B0604020202020204" pitchFamily="34" charset="0"/>
              </a:rPr>
              <a:t> </a:t>
            </a:r>
            <a:r>
              <a:rPr lang="en-AU" sz="1400" b="1" dirty="0">
                <a:solidFill>
                  <a:srgbClr val="313E48"/>
                </a:solidFill>
                <a:latin typeface="Arial" panose="020B0604020202020204" pitchFamily="34" charset="0"/>
                <a:cs typeface="Arial" panose="020B0604020202020204" pitchFamily="34" charset="0"/>
              </a:rPr>
              <a:t>Legislative Amendments required for data integration  for:</a:t>
            </a:r>
            <a:br>
              <a:rPr lang="en-AU" sz="1400" b="1" dirty="0">
                <a:solidFill>
                  <a:srgbClr val="313E48"/>
                </a:solidFill>
                <a:latin typeface="Arial" panose="020B0604020202020204" pitchFamily="34" charset="0"/>
                <a:cs typeface="Arial" panose="020B0604020202020204" pitchFamily="34" charset="0"/>
              </a:rPr>
            </a:br>
            <a:r>
              <a:rPr lang="en-AU" sz="1400" dirty="0">
                <a:solidFill>
                  <a:srgbClr val="313E48"/>
                </a:solidFill>
                <a:latin typeface="Arial" panose="020B0604020202020204" pitchFamily="34" charset="0"/>
                <a:cs typeface="Arial" panose="020B0604020202020204" pitchFamily="34" charset="0"/>
              </a:rPr>
              <a:t>- DPLG</a:t>
            </a:r>
            <a:br>
              <a:rPr lang="en-AU" sz="1400" dirty="0">
                <a:solidFill>
                  <a:srgbClr val="313E48"/>
                </a:solidFill>
                <a:latin typeface="Arial" panose="020B0604020202020204" pitchFamily="34" charset="0"/>
                <a:cs typeface="Arial" panose="020B0604020202020204" pitchFamily="34" charset="0"/>
              </a:rPr>
            </a:br>
            <a:r>
              <a:rPr lang="en-AU" sz="1400" dirty="0">
                <a:solidFill>
                  <a:srgbClr val="313E48"/>
                </a:solidFill>
                <a:latin typeface="Arial" panose="020B0604020202020204" pitchFamily="34" charset="0"/>
                <a:cs typeface="Arial" panose="020B0604020202020204" pitchFamily="34" charset="0"/>
              </a:rPr>
              <a:t>- Immigration &amp; Citizenship Authority</a:t>
            </a:r>
            <a:br>
              <a:rPr lang="en-AU" sz="1400" dirty="0">
                <a:solidFill>
                  <a:srgbClr val="313E48"/>
                </a:solidFill>
                <a:latin typeface="Arial" panose="020B0604020202020204" pitchFamily="34" charset="0"/>
                <a:cs typeface="Arial" panose="020B0604020202020204" pitchFamily="34" charset="0"/>
              </a:rPr>
            </a:br>
            <a:r>
              <a:rPr lang="en-AU" sz="1400" dirty="0">
                <a:solidFill>
                  <a:srgbClr val="313E48"/>
                </a:solidFill>
                <a:latin typeface="Arial" panose="020B0604020202020204" pitchFamily="34" charset="0"/>
                <a:cs typeface="Arial" panose="020B0604020202020204" pitchFamily="34" charset="0"/>
              </a:rPr>
              <a:t>- Civil &amp; Identity Registry (done)</a:t>
            </a:r>
            <a:br>
              <a:rPr lang="en-AU" sz="1400" dirty="0">
                <a:solidFill>
                  <a:srgbClr val="313E48"/>
                </a:solidFill>
                <a:latin typeface="Arial" panose="020B0604020202020204" pitchFamily="34" charset="0"/>
                <a:cs typeface="Arial" panose="020B0604020202020204" pitchFamily="34" charset="0"/>
              </a:rPr>
            </a:br>
            <a:r>
              <a:rPr lang="en-AU" sz="1400" dirty="0">
                <a:solidFill>
                  <a:srgbClr val="313E48"/>
                </a:solidFill>
                <a:latin typeface="Arial" panose="020B0604020202020204" pitchFamily="34" charset="0"/>
                <a:cs typeface="Arial" panose="020B0604020202020204" pitchFamily="34" charset="0"/>
              </a:rPr>
              <a:t>- Health Registry (MRN)</a:t>
            </a:r>
          </a:p>
          <a:p>
            <a:pPr lvl="1">
              <a:spcBef>
                <a:spcPts val="1200"/>
              </a:spcBef>
              <a:spcAft>
                <a:spcPts val="600"/>
              </a:spcAft>
              <a:buFont typeface="Wingdings" panose="05000000000000000000" pitchFamily="2" charset="2"/>
              <a:buChar char="q"/>
            </a:pPr>
            <a:endParaRPr lang="en-AU" sz="1400" dirty="0">
              <a:solidFill>
                <a:srgbClr val="313E48"/>
              </a:solidFill>
              <a:latin typeface="Arial" panose="020B0604020202020204" pitchFamily="34" charset="0"/>
              <a:cs typeface="Arial" panose="020B0604020202020204" pitchFamily="34" charset="0"/>
            </a:endParaRPr>
          </a:p>
          <a:p>
            <a:pPr>
              <a:spcBef>
                <a:spcPts val="1200"/>
              </a:spcBef>
              <a:spcAft>
                <a:spcPts val="600"/>
              </a:spcAft>
              <a:buFont typeface="Wingdings" panose="05000000000000000000" pitchFamily="2" charset="2"/>
              <a:buChar char="q"/>
            </a:pPr>
            <a:endParaRPr lang="en-AU" sz="1400" dirty="0">
              <a:solidFill>
                <a:srgbClr val="313E48"/>
              </a:solidFill>
              <a:latin typeface="Arial" panose="020B0604020202020204" pitchFamily="34" charset="0"/>
              <a:cs typeface="Arial" panose="020B0604020202020204" pitchFamily="34" charset="0"/>
            </a:endParaRPr>
          </a:p>
          <a:p>
            <a:pPr marL="0" indent="0">
              <a:spcBef>
                <a:spcPts val="1200"/>
              </a:spcBef>
              <a:spcAft>
                <a:spcPts val="600"/>
              </a:spcAft>
              <a:buNone/>
            </a:pPr>
            <a:endParaRPr lang="en-AU" sz="1400" dirty="0">
              <a:solidFill>
                <a:srgbClr val="313E48"/>
              </a:solidFill>
              <a:latin typeface="Arial" panose="020B0604020202020204" pitchFamily="34" charset="0"/>
              <a:cs typeface="Arial" panose="020B0604020202020204" pitchFamily="34" charset="0"/>
            </a:endParaRPr>
          </a:p>
          <a:p>
            <a:pPr>
              <a:spcBef>
                <a:spcPts val="1200"/>
              </a:spcBef>
              <a:spcAft>
                <a:spcPts val="600"/>
              </a:spcAft>
              <a:buFont typeface="Wingdings" panose="05000000000000000000" pitchFamily="2" charset="2"/>
              <a:buChar char="q"/>
            </a:pPr>
            <a:endParaRPr lang="en-AU" sz="1400" dirty="0">
              <a:solidFill>
                <a:srgbClr val="313E48"/>
              </a:solidFill>
              <a:latin typeface="Arial" panose="020B0604020202020204" pitchFamily="34" charset="0"/>
              <a:cs typeface="Arial" panose="020B0604020202020204" pitchFamily="34" charset="0"/>
            </a:endParaRPr>
          </a:p>
          <a:p>
            <a:pPr>
              <a:spcBef>
                <a:spcPts val="1200"/>
              </a:spcBef>
              <a:spcAft>
                <a:spcPts val="600"/>
              </a:spcAft>
              <a:buFont typeface="Wingdings" panose="05000000000000000000" pitchFamily="2" charset="2"/>
              <a:buChar char="q"/>
            </a:pPr>
            <a:endParaRPr lang="en-AU" sz="1400" dirty="0">
              <a:solidFill>
                <a:srgbClr val="313E48"/>
              </a:solidFill>
              <a:latin typeface="Arial" panose="020B0604020202020204" pitchFamily="34" charset="0"/>
              <a:cs typeface="Arial" panose="020B0604020202020204" pitchFamily="34" charset="0"/>
            </a:endParaRPr>
          </a:p>
          <a:p>
            <a:pPr>
              <a:spcBef>
                <a:spcPts val="1200"/>
              </a:spcBef>
              <a:spcAft>
                <a:spcPts val="600"/>
              </a:spcAft>
              <a:buFont typeface="Wingdings" panose="05000000000000000000" pitchFamily="2" charset="2"/>
              <a:buChar char="q"/>
            </a:pPr>
            <a:endParaRPr lang="en-US" sz="1400" dirty="0">
              <a:solidFill>
                <a:srgbClr val="313E48"/>
              </a:solidFill>
              <a:latin typeface="Arial" panose="020B0604020202020204" pitchFamily="34" charset="0"/>
              <a:cs typeface="Arial" panose="020B0604020202020204" pitchFamily="34" charset="0"/>
            </a:endParaRPr>
          </a:p>
          <a:p>
            <a:pPr lvl="1">
              <a:spcBef>
                <a:spcPts val="1200"/>
              </a:spcBef>
              <a:spcAft>
                <a:spcPts val="600"/>
              </a:spcAft>
              <a:buFont typeface="Wingdings" panose="05000000000000000000" pitchFamily="2" charset="2"/>
              <a:buChar char="q"/>
            </a:pPr>
            <a:endParaRPr lang="en-US" sz="1400" dirty="0">
              <a:solidFill>
                <a:srgbClr val="313E48"/>
              </a:solidFill>
              <a:latin typeface="Arial" panose="020B0604020202020204" pitchFamily="34" charset="0"/>
              <a:cs typeface="Arial" panose="020B0604020202020204" pitchFamily="34" charset="0"/>
            </a:endParaRPr>
          </a:p>
          <a:p>
            <a:pPr marL="0" indent="0">
              <a:spcBef>
                <a:spcPts val="1200"/>
              </a:spcBef>
              <a:spcAft>
                <a:spcPts val="600"/>
              </a:spcAft>
              <a:buNone/>
            </a:pPr>
            <a:endParaRPr lang="en-AU" sz="1400" dirty="0">
              <a:solidFill>
                <a:srgbClr val="313E48"/>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1033153-65FD-4F40-A16E-A33640AD01C9}"/>
              </a:ext>
            </a:extLst>
          </p:cNvPr>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098066" y="552141"/>
            <a:ext cx="1184874" cy="1456908"/>
          </a:xfrm>
          <a:prstGeom prst="rect">
            <a:avLst/>
          </a:prstGeom>
        </p:spPr>
      </p:pic>
      <p:cxnSp>
        <p:nvCxnSpPr>
          <p:cNvPr id="7" name="Straight Connector 6">
            <a:extLst>
              <a:ext uri="{FF2B5EF4-FFF2-40B4-BE49-F238E27FC236}">
                <a16:creationId xmlns:a16="http://schemas.microsoft.com/office/drawing/2014/main" id="{D7EC92A1-9557-46FF-A951-51E94BE48894}"/>
              </a:ext>
            </a:extLst>
          </p:cNvPr>
          <p:cNvCxnSpPr/>
          <p:nvPr/>
        </p:nvCxnSpPr>
        <p:spPr>
          <a:xfrm>
            <a:off x="247571" y="1911743"/>
            <a:ext cx="8089153" cy="9730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572073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17062-7DDC-FB19-1C5C-934CB2070F40}"/>
            </a:ext>
          </a:extLst>
        </p:cNvPr>
        <p:cNvGrpSpPr/>
        <p:nvPr/>
      </p:nvGrpSpPr>
      <p:grpSpPr>
        <a:xfrm>
          <a:off x="0" y="0"/>
          <a:ext cx="0" cy="0"/>
          <a:chOff x="0" y="0"/>
          <a:chExt cx="0" cy="0"/>
        </a:xfrm>
      </p:grpSpPr>
      <p:pic>
        <p:nvPicPr>
          <p:cNvPr id="40" name="Picture 39">
            <a:extLst>
              <a:ext uri="{FF2B5EF4-FFF2-40B4-BE49-F238E27FC236}">
                <a16:creationId xmlns:a16="http://schemas.microsoft.com/office/drawing/2014/main" id="{F8A351DE-B4D2-4A85-8634-892C04D56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30896" y="2725832"/>
            <a:ext cx="815083" cy="1055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80DEA4FF-CE0D-1059-03B8-9E0278EFBC03}"/>
              </a:ext>
            </a:extLst>
          </p:cNvPr>
          <p:cNvPicPr/>
          <p:nvPr/>
        </p:nvPicPr>
        <p:blipFill rotWithShape="1">
          <a:blip r:embed="rId4">
            <a:extLst>
              <a:ext uri="{28A0092B-C50C-407E-A947-70E740481C1C}">
                <a14:useLocalDpi xmlns:a14="http://schemas.microsoft.com/office/drawing/2010/main" val="0"/>
              </a:ext>
            </a:extLst>
          </a:blip>
          <a:srcRect l="24933" t="32788" r="23141" b="21811"/>
          <a:stretch/>
        </p:blipFill>
        <p:spPr bwMode="auto">
          <a:xfrm>
            <a:off x="74795" y="1025064"/>
            <a:ext cx="1126808" cy="751046"/>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F9109B52-9597-9D3B-1696-33302AF6EE72}"/>
              </a:ext>
            </a:extLst>
          </p:cNvPr>
          <p:cNvPicPr>
            <a:picLocks noChangeAspect="1"/>
          </p:cNvPicPr>
          <p:nvPr/>
        </p:nvPicPr>
        <p:blipFill>
          <a:blip r:embed="rId5"/>
          <a:stretch>
            <a:fillRect/>
          </a:stretch>
        </p:blipFill>
        <p:spPr>
          <a:xfrm>
            <a:off x="0" y="6187440"/>
            <a:ext cx="9144000" cy="684892"/>
          </a:xfrm>
          <a:prstGeom prst="rect">
            <a:avLst/>
          </a:prstGeom>
        </p:spPr>
      </p:pic>
      <p:sp>
        <p:nvSpPr>
          <p:cNvPr id="16" name="Title 3">
            <a:extLst>
              <a:ext uri="{FF2B5EF4-FFF2-40B4-BE49-F238E27FC236}">
                <a16:creationId xmlns:a16="http://schemas.microsoft.com/office/drawing/2014/main" id="{14DBFEA9-0743-FFF1-08D4-A3E499E5E817}"/>
              </a:ext>
            </a:extLst>
          </p:cNvPr>
          <p:cNvSpPr txBox="1">
            <a:spLocks/>
          </p:cNvSpPr>
          <p:nvPr/>
        </p:nvSpPr>
        <p:spPr>
          <a:xfrm>
            <a:off x="1893051" y="1253217"/>
            <a:ext cx="2723773" cy="345859"/>
          </a:xfrm>
          <a:prstGeom prst="rect">
            <a:avLst/>
          </a:prstGeom>
          <a:ln>
            <a:noFill/>
          </a:ln>
          <a:effectLst>
            <a:outerShdw blurRad="63500" sx="102000" sy="102000" algn="ctr" rotWithShape="0">
              <a:prstClr val="black">
                <a:alpha val="40000"/>
              </a:prstClr>
            </a:outerShdw>
          </a:effectLst>
        </p:spPr>
        <p:txBody>
          <a:bodyPr vert="horz" lIns="0" rIns="0" bIns="0" anchor="b">
            <a:noAutofit/>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sz="2400" dirty="0">
                <a:solidFill>
                  <a:srgbClr val="00B050"/>
                </a:solidFill>
                <a:latin typeface="Arial Black" panose="020B0A04020102020204" pitchFamily="34" charset="0"/>
              </a:rPr>
              <a:t>     HISTORY</a:t>
            </a:r>
          </a:p>
        </p:txBody>
      </p:sp>
      <p:pic>
        <p:nvPicPr>
          <p:cNvPr id="11" name="Picture 10">
            <a:extLst>
              <a:ext uri="{FF2B5EF4-FFF2-40B4-BE49-F238E27FC236}">
                <a16:creationId xmlns:a16="http://schemas.microsoft.com/office/drawing/2014/main" id="{3E60D5B5-9458-49C0-942A-9F4A49ABD0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1027" y="5174161"/>
            <a:ext cx="2314898" cy="897723"/>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E8868D5D-B38D-4215-8E1C-AA970F6815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147" y="4022167"/>
            <a:ext cx="1842210" cy="972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a:extLst>
              <a:ext uri="{FF2B5EF4-FFF2-40B4-BE49-F238E27FC236}">
                <a16:creationId xmlns:a16="http://schemas.microsoft.com/office/drawing/2014/main" id="{6AFE7CAC-BC9A-425F-A10A-305037F325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6565" y="3763355"/>
            <a:ext cx="1690281" cy="1098840"/>
          </a:xfrm>
          <a:prstGeom prst="rect">
            <a:avLst/>
          </a:prstGeom>
          <a:ln>
            <a:noFill/>
          </a:ln>
          <a:effectLst>
            <a:outerShdw blurRad="190500" algn="tl" rotWithShape="0">
              <a:srgbClr val="000000">
                <a:alpha val="70000"/>
              </a:srgbClr>
            </a:outerShdw>
          </a:effectLst>
        </p:spPr>
      </p:pic>
      <p:pic>
        <p:nvPicPr>
          <p:cNvPr id="34" name="Picture 33">
            <a:extLst>
              <a:ext uri="{FF2B5EF4-FFF2-40B4-BE49-F238E27FC236}">
                <a16:creationId xmlns:a16="http://schemas.microsoft.com/office/drawing/2014/main" id="{34CE004D-B31B-4B8E-A279-8FB8BDE04C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668" y="5342092"/>
            <a:ext cx="1892689" cy="785221"/>
          </a:xfrm>
          <a:prstGeom prst="rect">
            <a:avLst/>
          </a:prstGeom>
        </p:spPr>
      </p:pic>
      <p:pic>
        <p:nvPicPr>
          <p:cNvPr id="36" name="Picture 35">
            <a:extLst>
              <a:ext uri="{FF2B5EF4-FFF2-40B4-BE49-F238E27FC236}">
                <a16:creationId xmlns:a16="http://schemas.microsoft.com/office/drawing/2014/main" id="{1B119366-1C0B-4D49-91DA-0B3A852B333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65619" y="2629514"/>
            <a:ext cx="1721227" cy="839004"/>
          </a:xfrm>
          <a:prstGeom prst="rect">
            <a:avLst/>
          </a:prstGeom>
          <a:ln>
            <a:noFill/>
          </a:ln>
          <a:effectLst>
            <a:outerShdw blurRad="292100" dist="139700" dir="2700000" algn="tl" rotWithShape="0">
              <a:srgbClr val="333333">
                <a:alpha val="65000"/>
              </a:srgbClr>
            </a:outerShdw>
          </a:effectLst>
        </p:spPr>
      </p:pic>
      <p:pic>
        <p:nvPicPr>
          <p:cNvPr id="38" name="Picture 37">
            <a:extLst>
              <a:ext uri="{FF2B5EF4-FFF2-40B4-BE49-F238E27FC236}">
                <a16:creationId xmlns:a16="http://schemas.microsoft.com/office/drawing/2014/main" id="{30E2D0DC-4BF9-493B-8AFF-2D46815E41EF}"/>
              </a:ext>
            </a:extLst>
          </p:cNvPr>
          <p:cNvPicPr>
            <a:picLocks noChangeAspect="1"/>
          </p:cNvPicPr>
          <p:nvPr/>
        </p:nvPicPr>
        <p:blipFill>
          <a:blip r:embed="rId11"/>
          <a:stretch>
            <a:fillRect/>
          </a:stretch>
        </p:blipFill>
        <p:spPr>
          <a:xfrm>
            <a:off x="2584938" y="5302951"/>
            <a:ext cx="1667073" cy="863504"/>
          </a:xfrm>
          <a:prstGeom prst="rect">
            <a:avLst/>
          </a:prstGeom>
          <a:ln>
            <a:noFill/>
          </a:ln>
          <a:effectLst>
            <a:outerShdw blurRad="190500" algn="tl" rotWithShape="0">
              <a:srgbClr val="000000">
                <a:alpha val="70000"/>
              </a:srgbClr>
            </a:outerShdw>
          </a:effectLst>
        </p:spPr>
      </p:pic>
      <p:pic>
        <p:nvPicPr>
          <p:cNvPr id="39" name="Picture 38">
            <a:extLst>
              <a:ext uri="{FF2B5EF4-FFF2-40B4-BE49-F238E27FC236}">
                <a16:creationId xmlns:a16="http://schemas.microsoft.com/office/drawing/2014/main" id="{F5018C98-50EF-4680-A050-D8CE13A43035}"/>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333407" y="2725832"/>
            <a:ext cx="1070518" cy="1055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2" name="Picture 41">
            <a:extLst>
              <a:ext uri="{FF2B5EF4-FFF2-40B4-BE49-F238E27FC236}">
                <a16:creationId xmlns:a16="http://schemas.microsoft.com/office/drawing/2014/main" id="{EAE116F5-9FFF-4906-9024-E510AEB4C09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53895" y="4006213"/>
            <a:ext cx="1940784" cy="697171"/>
          </a:xfrm>
          <a:prstGeom prst="rect">
            <a:avLst/>
          </a:prstGeom>
          <a:ln>
            <a:noFill/>
          </a:ln>
          <a:effectLst>
            <a:outerShdw blurRad="190500" algn="tl" rotWithShape="0">
              <a:srgbClr val="000000">
                <a:alpha val="70000"/>
              </a:srgbClr>
            </a:outerShdw>
          </a:effectLst>
        </p:spPr>
      </p:pic>
      <p:sp>
        <p:nvSpPr>
          <p:cNvPr id="43" name="Subtitle 4">
            <a:extLst>
              <a:ext uri="{FF2B5EF4-FFF2-40B4-BE49-F238E27FC236}">
                <a16:creationId xmlns:a16="http://schemas.microsoft.com/office/drawing/2014/main" id="{DE135792-70A6-4FEB-8D1F-5ED18606D55D}"/>
              </a:ext>
            </a:extLst>
          </p:cNvPr>
          <p:cNvSpPr txBox="1">
            <a:spLocks/>
          </p:cNvSpPr>
          <p:nvPr/>
        </p:nvSpPr>
        <p:spPr>
          <a:xfrm>
            <a:off x="74794" y="2449255"/>
            <a:ext cx="1721227" cy="257312"/>
          </a:xfrm>
          <a:prstGeom prst="rect">
            <a:avLst/>
          </a:prstGeom>
        </p:spPr>
        <p:txBody>
          <a:bodyPr vert="horz" lIns="0" rIns="13716">
            <a:normAutofit lnSpcReduction="10000"/>
          </a:bodyPr>
          <a:lstStyle>
            <a:lvl1pPr marL="0" marR="45720" indent="0" algn="r" rtl="0" eaLnBrk="1" latinLnBrk="0" hangingPunct="1">
              <a:spcBef>
                <a:spcPct val="20000"/>
              </a:spcBef>
              <a:buClr>
                <a:schemeClr val="accent3">
                  <a:lumMod val="50000"/>
                </a:schemeClr>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lumMod val="50000"/>
                </a:schemeClr>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lumMod val="50000"/>
                </a:schemeClr>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lumMod val="50000"/>
                </a:schemeClr>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lumMod val="75000"/>
                </a:schemeClr>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lumMod val="50000"/>
                </a:schemeClr>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lumMod val="75000"/>
                </a:schemeClr>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1100" i="1" dirty="0">
                <a:latin typeface="Aharoni" panose="02010803020104030203" pitchFamily="2" charset="-79"/>
                <a:cs typeface="Aharoni" panose="02010803020104030203" pitchFamily="2" charset="-79"/>
              </a:rPr>
              <a:t>Operation Team</a:t>
            </a:r>
            <a:endParaRPr lang="en-US" sz="1000" dirty="0">
              <a:latin typeface="Arial Black" panose="020B0A04020102020204" pitchFamily="34" charset="0"/>
            </a:endParaRPr>
          </a:p>
        </p:txBody>
      </p:sp>
      <p:sp>
        <p:nvSpPr>
          <p:cNvPr id="44" name="Subtitle 4">
            <a:extLst>
              <a:ext uri="{FF2B5EF4-FFF2-40B4-BE49-F238E27FC236}">
                <a16:creationId xmlns:a16="http://schemas.microsoft.com/office/drawing/2014/main" id="{D132D7A9-81AA-4995-927F-4E1180C520A0}"/>
              </a:ext>
            </a:extLst>
          </p:cNvPr>
          <p:cNvSpPr txBox="1">
            <a:spLocks/>
          </p:cNvSpPr>
          <p:nvPr/>
        </p:nvSpPr>
        <p:spPr>
          <a:xfrm>
            <a:off x="115163" y="3810616"/>
            <a:ext cx="1721227" cy="257312"/>
          </a:xfrm>
          <a:prstGeom prst="rect">
            <a:avLst/>
          </a:prstGeom>
        </p:spPr>
        <p:txBody>
          <a:bodyPr vert="horz" lIns="0" rIns="13716">
            <a:normAutofit lnSpcReduction="10000"/>
          </a:bodyPr>
          <a:lstStyle>
            <a:lvl1pPr marL="0" marR="45720" indent="0" algn="r" rtl="0" eaLnBrk="1" latinLnBrk="0" hangingPunct="1">
              <a:spcBef>
                <a:spcPct val="20000"/>
              </a:spcBef>
              <a:buClr>
                <a:schemeClr val="accent3">
                  <a:lumMod val="50000"/>
                </a:schemeClr>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lumMod val="50000"/>
                </a:schemeClr>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lumMod val="50000"/>
                </a:schemeClr>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lumMod val="50000"/>
                </a:schemeClr>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lumMod val="75000"/>
                </a:schemeClr>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lumMod val="50000"/>
                </a:schemeClr>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lumMod val="75000"/>
                </a:schemeClr>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1100" i="1" dirty="0">
                <a:latin typeface="Aharoni" panose="02010803020104030203" pitchFamily="2" charset="-79"/>
                <a:cs typeface="Aharoni" panose="02010803020104030203" pitchFamily="2" charset="-79"/>
              </a:rPr>
              <a:t>Gov’t Cloud Infra Built</a:t>
            </a:r>
            <a:endParaRPr lang="en-US" sz="1000" dirty="0">
              <a:latin typeface="Arial Black" panose="020B0A04020102020204" pitchFamily="34" charset="0"/>
            </a:endParaRPr>
          </a:p>
        </p:txBody>
      </p:sp>
      <p:sp>
        <p:nvSpPr>
          <p:cNvPr id="45" name="Subtitle 4">
            <a:extLst>
              <a:ext uri="{FF2B5EF4-FFF2-40B4-BE49-F238E27FC236}">
                <a16:creationId xmlns:a16="http://schemas.microsoft.com/office/drawing/2014/main" id="{095B9D38-EDCD-45DA-92A3-2E2ADAE0C89F}"/>
              </a:ext>
            </a:extLst>
          </p:cNvPr>
          <p:cNvSpPr txBox="1">
            <a:spLocks/>
          </p:cNvSpPr>
          <p:nvPr/>
        </p:nvSpPr>
        <p:spPr>
          <a:xfrm>
            <a:off x="2452911" y="2464386"/>
            <a:ext cx="1721227" cy="257312"/>
          </a:xfrm>
          <a:prstGeom prst="rect">
            <a:avLst/>
          </a:prstGeom>
        </p:spPr>
        <p:txBody>
          <a:bodyPr vert="horz" lIns="0" rIns="13716">
            <a:normAutofit lnSpcReduction="10000"/>
          </a:bodyPr>
          <a:lstStyle>
            <a:lvl1pPr marL="0" marR="45720" indent="0" algn="r" rtl="0" eaLnBrk="1" latinLnBrk="0" hangingPunct="1">
              <a:spcBef>
                <a:spcPct val="20000"/>
              </a:spcBef>
              <a:buClr>
                <a:schemeClr val="accent3">
                  <a:lumMod val="50000"/>
                </a:schemeClr>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lumMod val="50000"/>
                </a:schemeClr>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lumMod val="50000"/>
                </a:schemeClr>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lumMod val="50000"/>
                </a:schemeClr>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lumMod val="75000"/>
                </a:schemeClr>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lumMod val="50000"/>
                </a:schemeClr>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lumMod val="75000"/>
                </a:schemeClr>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1100" i="1" dirty="0">
                <a:latin typeface="Aharoni" panose="02010803020104030203" pitchFamily="2" charset="-79"/>
                <a:cs typeface="Aharoni" panose="02010803020104030203" pitchFamily="2" charset="-79"/>
              </a:rPr>
              <a:t>Online Police Clearance</a:t>
            </a:r>
            <a:endParaRPr lang="en-US" sz="1000" dirty="0">
              <a:latin typeface="Arial Black" panose="020B0A04020102020204" pitchFamily="34" charset="0"/>
            </a:endParaRPr>
          </a:p>
        </p:txBody>
      </p:sp>
      <p:sp>
        <p:nvSpPr>
          <p:cNvPr id="46" name="Subtitle 4">
            <a:extLst>
              <a:ext uri="{FF2B5EF4-FFF2-40B4-BE49-F238E27FC236}">
                <a16:creationId xmlns:a16="http://schemas.microsoft.com/office/drawing/2014/main" id="{784F5890-AD3D-4D41-9801-BA27D4745E5B}"/>
              </a:ext>
            </a:extLst>
          </p:cNvPr>
          <p:cNvSpPr txBox="1">
            <a:spLocks/>
          </p:cNvSpPr>
          <p:nvPr/>
        </p:nvSpPr>
        <p:spPr>
          <a:xfrm>
            <a:off x="2394323" y="3504990"/>
            <a:ext cx="1721227" cy="257312"/>
          </a:xfrm>
          <a:prstGeom prst="rect">
            <a:avLst/>
          </a:prstGeom>
        </p:spPr>
        <p:txBody>
          <a:bodyPr vert="horz" lIns="0" rIns="13716">
            <a:normAutofit lnSpcReduction="10000"/>
          </a:bodyPr>
          <a:lstStyle>
            <a:lvl1pPr marL="0" marR="45720" indent="0" algn="r" rtl="0" eaLnBrk="1" latinLnBrk="0" hangingPunct="1">
              <a:spcBef>
                <a:spcPct val="20000"/>
              </a:spcBef>
              <a:buClr>
                <a:schemeClr val="accent3">
                  <a:lumMod val="50000"/>
                </a:schemeClr>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lumMod val="50000"/>
                </a:schemeClr>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lumMod val="50000"/>
                </a:schemeClr>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lumMod val="50000"/>
                </a:schemeClr>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lumMod val="75000"/>
                </a:schemeClr>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lumMod val="50000"/>
                </a:schemeClr>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lumMod val="75000"/>
                </a:schemeClr>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1100" i="1" dirty="0">
                <a:latin typeface="Aharoni" panose="02010803020104030203" pitchFamily="2" charset="-79"/>
                <a:cs typeface="Aharoni" panose="02010803020104030203" pitchFamily="2" charset="-79"/>
              </a:rPr>
              <a:t>Integration with IFMS</a:t>
            </a:r>
            <a:endParaRPr lang="en-US" sz="1000" dirty="0">
              <a:latin typeface="Arial Black" panose="020B0A04020102020204" pitchFamily="34" charset="0"/>
            </a:endParaRPr>
          </a:p>
        </p:txBody>
      </p:sp>
      <p:sp>
        <p:nvSpPr>
          <p:cNvPr id="47" name="Subtitle 4">
            <a:extLst>
              <a:ext uri="{FF2B5EF4-FFF2-40B4-BE49-F238E27FC236}">
                <a16:creationId xmlns:a16="http://schemas.microsoft.com/office/drawing/2014/main" id="{DE257CC9-D9AB-4409-BD79-700649473948}"/>
              </a:ext>
            </a:extLst>
          </p:cNvPr>
          <p:cNvSpPr txBox="1">
            <a:spLocks/>
          </p:cNvSpPr>
          <p:nvPr/>
        </p:nvSpPr>
        <p:spPr>
          <a:xfrm>
            <a:off x="4566138" y="3748901"/>
            <a:ext cx="1721227" cy="257312"/>
          </a:xfrm>
          <a:prstGeom prst="rect">
            <a:avLst/>
          </a:prstGeom>
        </p:spPr>
        <p:txBody>
          <a:bodyPr vert="horz" lIns="0" rIns="13716">
            <a:normAutofit lnSpcReduction="10000"/>
          </a:bodyPr>
          <a:lstStyle>
            <a:lvl1pPr marL="0" marR="45720" indent="0" algn="r" rtl="0" eaLnBrk="1" latinLnBrk="0" hangingPunct="1">
              <a:spcBef>
                <a:spcPct val="20000"/>
              </a:spcBef>
              <a:buClr>
                <a:schemeClr val="accent3">
                  <a:lumMod val="50000"/>
                </a:schemeClr>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lumMod val="50000"/>
                </a:schemeClr>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lumMod val="50000"/>
                </a:schemeClr>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lumMod val="50000"/>
                </a:schemeClr>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lumMod val="75000"/>
                </a:schemeClr>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lumMod val="50000"/>
                </a:schemeClr>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lumMod val="75000"/>
                </a:schemeClr>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1100" i="1" dirty="0">
                <a:latin typeface="Aharoni" panose="02010803020104030203" pitchFamily="2" charset="-79"/>
                <a:cs typeface="Aharoni" panose="02010803020104030203" pitchFamily="2" charset="-79"/>
              </a:rPr>
              <a:t>Government Portal</a:t>
            </a:r>
            <a:endParaRPr lang="en-US" sz="1000" dirty="0">
              <a:latin typeface="Arial Black" panose="020B0A04020102020204" pitchFamily="34" charset="0"/>
            </a:endParaRPr>
          </a:p>
        </p:txBody>
      </p:sp>
      <p:sp>
        <p:nvSpPr>
          <p:cNvPr id="48" name="Subtitle 4">
            <a:extLst>
              <a:ext uri="{FF2B5EF4-FFF2-40B4-BE49-F238E27FC236}">
                <a16:creationId xmlns:a16="http://schemas.microsoft.com/office/drawing/2014/main" id="{CBF9B336-DC17-4262-8968-845C1F089572}"/>
              </a:ext>
            </a:extLst>
          </p:cNvPr>
          <p:cNvSpPr txBox="1">
            <a:spLocks/>
          </p:cNvSpPr>
          <p:nvPr/>
        </p:nvSpPr>
        <p:spPr>
          <a:xfrm>
            <a:off x="4667645" y="4886786"/>
            <a:ext cx="1721227" cy="257312"/>
          </a:xfrm>
          <a:prstGeom prst="rect">
            <a:avLst/>
          </a:prstGeom>
        </p:spPr>
        <p:txBody>
          <a:bodyPr vert="horz" lIns="0" rIns="13716">
            <a:normAutofit lnSpcReduction="10000"/>
          </a:bodyPr>
          <a:lstStyle>
            <a:lvl1pPr marL="0" marR="45720" indent="0" algn="r" rtl="0" eaLnBrk="1" latinLnBrk="0" hangingPunct="1">
              <a:spcBef>
                <a:spcPct val="20000"/>
              </a:spcBef>
              <a:buClr>
                <a:schemeClr val="accent3">
                  <a:lumMod val="50000"/>
                </a:schemeClr>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lumMod val="50000"/>
                </a:schemeClr>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lumMod val="50000"/>
                </a:schemeClr>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lumMod val="50000"/>
                </a:schemeClr>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lumMod val="75000"/>
                </a:schemeClr>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lumMod val="50000"/>
                </a:schemeClr>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lumMod val="75000"/>
                </a:schemeClr>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1100" i="1" dirty="0">
                <a:latin typeface="Aharoni" panose="02010803020104030203" pitchFamily="2" charset="-79"/>
                <a:cs typeface="Aharoni" panose="02010803020104030203" pitchFamily="2" charset="-79"/>
              </a:rPr>
              <a:t>Government Portal V2</a:t>
            </a:r>
            <a:endParaRPr lang="en-US" sz="1000" dirty="0">
              <a:latin typeface="Arial Black" panose="020B0A04020102020204" pitchFamily="34" charset="0"/>
            </a:endParaRPr>
          </a:p>
        </p:txBody>
      </p:sp>
      <p:sp>
        <p:nvSpPr>
          <p:cNvPr id="49" name="Subtitle 4">
            <a:extLst>
              <a:ext uri="{FF2B5EF4-FFF2-40B4-BE49-F238E27FC236}">
                <a16:creationId xmlns:a16="http://schemas.microsoft.com/office/drawing/2014/main" id="{C9E35693-5910-47F4-9A21-0AA63CFEE5B2}"/>
              </a:ext>
            </a:extLst>
          </p:cNvPr>
          <p:cNvSpPr txBox="1">
            <a:spLocks/>
          </p:cNvSpPr>
          <p:nvPr/>
        </p:nvSpPr>
        <p:spPr>
          <a:xfrm>
            <a:off x="2452911" y="5045639"/>
            <a:ext cx="1721227" cy="257312"/>
          </a:xfrm>
          <a:prstGeom prst="rect">
            <a:avLst/>
          </a:prstGeom>
        </p:spPr>
        <p:txBody>
          <a:bodyPr vert="horz" lIns="0" rIns="13716">
            <a:normAutofit lnSpcReduction="10000"/>
          </a:bodyPr>
          <a:lstStyle>
            <a:lvl1pPr marL="0" marR="45720" indent="0" algn="r" rtl="0" eaLnBrk="1" latinLnBrk="0" hangingPunct="1">
              <a:spcBef>
                <a:spcPct val="20000"/>
              </a:spcBef>
              <a:buClr>
                <a:schemeClr val="accent3">
                  <a:lumMod val="50000"/>
                </a:schemeClr>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lumMod val="50000"/>
                </a:schemeClr>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lumMod val="50000"/>
                </a:schemeClr>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lumMod val="50000"/>
                </a:schemeClr>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lumMod val="75000"/>
                </a:schemeClr>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lumMod val="50000"/>
                </a:schemeClr>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lumMod val="75000"/>
                </a:schemeClr>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1100" i="1" dirty="0">
                <a:latin typeface="Aharoni" panose="02010803020104030203" pitchFamily="2" charset="-79"/>
                <a:cs typeface="Aharoni" panose="02010803020104030203" pitchFamily="2" charset="-79"/>
              </a:rPr>
              <a:t>Rubber Industry Board</a:t>
            </a:r>
            <a:endParaRPr lang="en-US" sz="1000" dirty="0">
              <a:latin typeface="Arial Black" panose="020B0A04020102020204" pitchFamily="34" charset="0"/>
            </a:endParaRPr>
          </a:p>
        </p:txBody>
      </p:sp>
      <p:sp>
        <p:nvSpPr>
          <p:cNvPr id="50" name="Subtitle 4">
            <a:extLst>
              <a:ext uri="{FF2B5EF4-FFF2-40B4-BE49-F238E27FC236}">
                <a16:creationId xmlns:a16="http://schemas.microsoft.com/office/drawing/2014/main" id="{E1AA07E3-C4FA-442B-A768-68CB9625F3F4}"/>
              </a:ext>
            </a:extLst>
          </p:cNvPr>
          <p:cNvSpPr txBox="1">
            <a:spLocks/>
          </p:cNvSpPr>
          <p:nvPr/>
        </p:nvSpPr>
        <p:spPr>
          <a:xfrm>
            <a:off x="74795" y="5106723"/>
            <a:ext cx="1721227" cy="257312"/>
          </a:xfrm>
          <a:prstGeom prst="rect">
            <a:avLst/>
          </a:prstGeom>
        </p:spPr>
        <p:txBody>
          <a:bodyPr vert="horz" lIns="0" rIns="13716">
            <a:normAutofit lnSpcReduction="10000"/>
          </a:bodyPr>
          <a:lstStyle>
            <a:lvl1pPr marL="0" marR="45720" indent="0" algn="r" rtl="0" eaLnBrk="1" latinLnBrk="0" hangingPunct="1">
              <a:spcBef>
                <a:spcPct val="20000"/>
              </a:spcBef>
              <a:buClr>
                <a:schemeClr val="accent3">
                  <a:lumMod val="50000"/>
                </a:schemeClr>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lumMod val="50000"/>
                </a:schemeClr>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lumMod val="50000"/>
                </a:schemeClr>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lumMod val="50000"/>
                </a:schemeClr>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lumMod val="75000"/>
                </a:schemeClr>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lumMod val="50000"/>
                </a:schemeClr>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lumMod val="75000"/>
                </a:schemeClr>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1100" i="1" dirty="0">
                <a:latin typeface="Aharoni" panose="02010803020104030203" pitchFamily="2" charset="-79"/>
                <a:cs typeface="Aharoni" panose="02010803020104030203" pitchFamily="2" charset="-79"/>
              </a:rPr>
              <a:t>Gov’t  Stack Technology</a:t>
            </a:r>
            <a:endParaRPr lang="en-US" sz="1000" dirty="0">
              <a:latin typeface="Arial Black" panose="020B0A04020102020204" pitchFamily="34" charset="0"/>
            </a:endParaRPr>
          </a:p>
        </p:txBody>
      </p:sp>
      <p:pic>
        <p:nvPicPr>
          <p:cNvPr id="27" name="Picture 26">
            <a:extLst>
              <a:ext uri="{FF2B5EF4-FFF2-40B4-BE49-F238E27FC236}">
                <a16:creationId xmlns:a16="http://schemas.microsoft.com/office/drawing/2014/main" id="{EBDA6D14-7A40-42DB-A549-990961E64DCF}"/>
              </a:ext>
            </a:extLst>
          </p:cNvPr>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6911932" y="751367"/>
            <a:ext cx="1380038" cy="1504153"/>
          </a:xfrm>
          <a:prstGeom prst="rect">
            <a:avLst/>
          </a:prstGeom>
        </p:spPr>
      </p:pic>
      <p:pic>
        <p:nvPicPr>
          <p:cNvPr id="4" name="Picture 3">
            <a:extLst>
              <a:ext uri="{FF2B5EF4-FFF2-40B4-BE49-F238E27FC236}">
                <a16:creationId xmlns:a16="http://schemas.microsoft.com/office/drawing/2014/main" id="{6A4BC5DA-3CAA-482D-9664-CB79277D0BC6}"/>
              </a:ext>
            </a:extLst>
          </p:cNvPr>
          <p:cNvPicPr>
            <a:picLocks noChangeAspect="1"/>
          </p:cNvPicPr>
          <p:nvPr/>
        </p:nvPicPr>
        <p:blipFill>
          <a:blip r:embed="rId15"/>
          <a:stretch>
            <a:fillRect/>
          </a:stretch>
        </p:blipFill>
        <p:spPr>
          <a:xfrm>
            <a:off x="4667645" y="2575453"/>
            <a:ext cx="3390620" cy="950720"/>
          </a:xfrm>
          <a:prstGeom prst="rect">
            <a:avLst/>
          </a:prstGeom>
          <a:ln>
            <a:noFill/>
          </a:ln>
          <a:effectLst>
            <a:outerShdw blurRad="292100" dist="139700" dir="2700000" algn="tl" rotWithShape="0">
              <a:srgbClr val="333333">
                <a:alpha val="65000"/>
              </a:srgbClr>
            </a:outerShdw>
          </a:effectLst>
        </p:spPr>
      </p:pic>
      <p:cxnSp>
        <p:nvCxnSpPr>
          <p:cNvPr id="24" name="Straight Connector 23">
            <a:extLst>
              <a:ext uri="{FF2B5EF4-FFF2-40B4-BE49-F238E27FC236}">
                <a16:creationId xmlns:a16="http://schemas.microsoft.com/office/drawing/2014/main" id="{4D69AD0B-9CD9-455D-9504-D0EAE9FF0AD9}"/>
              </a:ext>
            </a:extLst>
          </p:cNvPr>
          <p:cNvCxnSpPr/>
          <p:nvPr/>
        </p:nvCxnSpPr>
        <p:spPr>
          <a:xfrm>
            <a:off x="239951" y="2068151"/>
            <a:ext cx="8089153" cy="97306"/>
          </a:xfrm>
          <a:prstGeom prst="line">
            <a:avLst/>
          </a:prstGeom>
        </p:spPr>
        <p:style>
          <a:lnRef idx="3">
            <a:schemeClr val="accent3"/>
          </a:lnRef>
          <a:fillRef idx="0">
            <a:schemeClr val="accent3"/>
          </a:fillRef>
          <a:effectRef idx="2">
            <a:schemeClr val="accent3"/>
          </a:effectRef>
          <a:fontRef idx="minor">
            <a:schemeClr val="tx1"/>
          </a:fontRef>
        </p:style>
      </p:cxnSp>
      <p:pic>
        <p:nvPicPr>
          <p:cNvPr id="3" name="Picture 2">
            <a:extLst>
              <a:ext uri="{FF2B5EF4-FFF2-40B4-BE49-F238E27FC236}">
                <a16:creationId xmlns:a16="http://schemas.microsoft.com/office/drawing/2014/main" id="{1EB478F5-2E0F-47D1-91D2-72A9365A29D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35748" y="3996950"/>
            <a:ext cx="1022518" cy="7217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730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0E31D7-0C5D-44BC-9A65-4FBB4937DD8D}"/>
              </a:ext>
            </a:extLst>
          </p:cNvPr>
          <p:cNvPicPr/>
          <p:nvPr/>
        </p:nvPicPr>
        <p:blipFill rotWithShape="1">
          <a:blip r:embed="rId3">
            <a:extLst>
              <a:ext uri="{28A0092B-C50C-407E-A947-70E740481C1C}">
                <a14:useLocalDpi xmlns:a14="http://schemas.microsoft.com/office/drawing/2010/main" val="0"/>
              </a:ext>
            </a:extLst>
          </a:blip>
          <a:srcRect l="24933" t="32788" r="23141" b="21811"/>
          <a:stretch/>
        </p:blipFill>
        <p:spPr bwMode="auto">
          <a:xfrm>
            <a:off x="241061" y="1115696"/>
            <a:ext cx="1126808" cy="751046"/>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B8D7A4B8-4D21-4318-BB0E-EF434A926912}"/>
              </a:ext>
            </a:extLst>
          </p:cNvPr>
          <p:cNvPicPr>
            <a:picLocks noChangeAspect="1"/>
          </p:cNvPicPr>
          <p:nvPr/>
        </p:nvPicPr>
        <p:blipFill>
          <a:blip r:embed="rId4"/>
          <a:stretch>
            <a:fillRect/>
          </a:stretch>
        </p:blipFill>
        <p:spPr>
          <a:xfrm>
            <a:off x="0" y="6187440"/>
            <a:ext cx="9144000" cy="684892"/>
          </a:xfrm>
          <a:prstGeom prst="rect">
            <a:avLst/>
          </a:prstGeom>
        </p:spPr>
      </p:pic>
      <p:sp>
        <p:nvSpPr>
          <p:cNvPr id="16" name="Title 3">
            <a:extLst>
              <a:ext uri="{FF2B5EF4-FFF2-40B4-BE49-F238E27FC236}">
                <a16:creationId xmlns:a16="http://schemas.microsoft.com/office/drawing/2014/main" id="{CE27D8F6-FA61-4AAD-82AF-34BAC172B8DA}"/>
              </a:ext>
            </a:extLst>
          </p:cNvPr>
          <p:cNvSpPr txBox="1">
            <a:spLocks/>
          </p:cNvSpPr>
          <p:nvPr/>
        </p:nvSpPr>
        <p:spPr>
          <a:xfrm>
            <a:off x="1854023" y="1412840"/>
            <a:ext cx="4223451" cy="305090"/>
          </a:xfrm>
          <a:prstGeom prst="rect">
            <a:avLst/>
          </a:prstGeom>
          <a:ln>
            <a:noFill/>
          </a:ln>
          <a:effectLst>
            <a:outerShdw blurRad="63500" sx="102000" sy="102000" algn="ctr" rotWithShape="0">
              <a:prstClr val="black">
                <a:alpha val="40000"/>
              </a:prstClr>
            </a:outerShdw>
          </a:effectLst>
        </p:spPr>
        <p:txBody>
          <a:bodyPr vert="horz" lIns="0" rIns="0" bIns="0" anchor="b">
            <a:noAutofit/>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sz="2000" dirty="0">
                <a:solidFill>
                  <a:srgbClr val="00B050"/>
                </a:solidFill>
                <a:latin typeface="Arial Black" panose="020B0A04020102020204" pitchFamily="34" charset="0"/>
              </a:rPr>
              <a:t> DISCLAIMER STATEMENT</a:t>
            </a:r>
          </a:p>
        </p:txBody>
      </p:sp>
      <p:sp>
        <p:nvSpPr>
          <p:cNvPr id="4" name="TextBox 3">
            <a:extLst>
              <a:ext uri="{FF2B5EF4-FFF2-40B4-BE49-F238E27FC236}">
                <a16:creationId xmlns:a16="http://schemas.microsoft.com/office/drawing/2014/main" id="{9FCF6D23-5558-B788-37E6-491644622618}"/>
              </a:ext>
            </a:extLst>
          </p:cNvPr>
          <p:cNvSpPr txBox="1"/>
          <p:nvPr/>
        </p:nvSpPr>
        <p:spPr>
          <a:xfrm>
            <a:off x="448575" y="2324093"/>
            <a:ext cx="8402135" cy="1477328"/>
          </a:xfrm>
          <a:prstGeom prst="rect">
            <a:avLst/>
          </a:prstGeom>
          <a:noFill/>
          <a:ln>
            <a:solidFill>
              <a:schemeClr val="bg2"/>
            </a:solidFill>
          </a:ln>
        </p:spPr>
        <p:txBody>
          <a:bodyPr wrap="square">
            <a:spAutoFit/>
          </a:bodyPr>
          <a:lstStyle/>
          <a:p>
            <a:r>
              <a:rPr lang="en-US" dirty="0">
                <a:latin typeface="Arial" panose="020B0604020202020204" pitchFamily="34" charset="0"/>
                <a:cs typeface="Arial" panose="020B0604020202020204" pitchFamily="34" charset="0"/>
              </a:rPr>
              <a:t>This presentation, outlining our bid for the proposed Biometric Voting System is based solely on public information and common knowledge. The audience, fellow vendors and government agencies are strongly restricted from using this Concept without the prior approval and knowledge of Wane Aung Technologies &amp; Partners. </a:t>
            </a:r>
          </a:p>
        </p:txBody>
      </p:sp>
      <p:pic>
        <p:nvPicPr>
          <p:cNvPr id="9" name="Picture 8">
            <a:extLst>
              <a:ext uri="{FF2B5EF4-FFF2-40B4-BE49-F238E27FC236}">
                <a16:creationId xmlns:a16="http://schemas.microsoft.com/office/drawing/2014/main" id="{6D498431-66E8-490A-A90D-A787B39DCA6D}"/>
              </a:ext>
            </a:extLst>
          </p:cNvPr>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047612" y="701218"/>
            <a:ext cx="1519807" cy="1680031"/>
          </a:xfrm>
          <a:prstGeom prst="rect">
            <a:avLst/>
          </a:prstGeom>
        </p:spPr>
      </p:pic>
      <p:cxnSp>
        <p:nvCxnSpPr>
          <p:cNvPr id="7" name="Straight Connector 6">
            <a:extLst>
              <a:ext uri="{FF2B5EF4-FFF2-40B4-BE49-F238E27FC236}">
                <a16:creationId xmlns:a16="http://schemas.microsoft.com/office/drawing/2014/main" id="{E399D592-A51E-482F-99F0-0701F492DC30}"/>
              </a:ext>
            </a:extLst>
          </p:cNvPr>
          <p:cNvCxnSpPr>
            <a:cxnSpLocks/>
          </p:cNvCxnSpPr>
          <p:nvPr/>
        </p:nvCxnSpPr>
        <p:spPr>
          <a:xfrm>
            <a:off x="448575" y="2121170"/>
            <a:ext cx="8402135" cy="54111"/>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3025A27-CD2B-46FC-B097-887DF41EF4AC}"/>
              </a:ext>
            </a:extLst>
          </p:cNvPr>
          <p:cNvPicPr/>
          <p:nvPr/>
        </p:nvPicPr>
        <p:blipFill rotWithShape="1">
          <a:blip r:embed="rId2">
            <a:extLst>
              <a:ext uri="{28A0092B-C50C-407E-A947-70E740481C1C}">
                <a14:useLocalDpi xmlns:a14="http://schemas.microsoft.com/office/drawing/2010/main" val="0"/>
              </a:ext>
            </a:extLst>
          </a:blip>
          <a:srcRect l="24933" t="32788" r="23141" b="21811"/>
          <a:stretch/>
        </p:blipFill>
        <p:spPr bwMode="auto">
          <a:xfrm>
            <a:off x="338461" y="994299"/>
            <a:ext cx="1560189" cy="1266301"/>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4470A624-58B5-4561-8CE2-13168D331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322" y="2432050"/>
            <a:ext cx="1714500" cy="1714500"/>
          </a:xfrm>
          <a:prstGeom prst="ellipse">
            <a:avLst/>
          </a:prstGeom>
          <a:ln>
            <a:noFill/>
          </a:ln>
          <a:effectLst>
            <a:softEdge rad="112500"/>
          </a:effectLst>
        </p:spPr>
      </p:pic>
      <p:pic>
        <p:nvPicPr>
          <p:cNvPr id="13" name="Picture 12">
            <a:extLst>
              <a:ext uri="{FF2B5EF4-FFF2-40B4-BE49-F238E27FC236}">
                <a16:creationId xmlns:a16="http://schemas.microsoft.com/office/drawing/2014/main" id="{4DE110F5-B35A-4471-B2CE-A213C61A288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17365" y="2432050"/>
            <a:ext cx="3362048" cy="2818660"/>
          </a:xfrm>
          <a:prstGeom prst="rect">
            <a:avLst/>
          </a:prstGeom>
        </p:spPr>
      </p:pic>
      <p:pic>
        <p:nvPicPr>
          <p:cNvPr id="9" name="Picture 8">
            <a:extLst>
              <a:ext uri="{FF2B5EF4-FFF2-40B4-BE49-F238E27FC236}">
                <a16:creationId xmlns:a16="http://schemas.microsoft.com/office/drawing/2014/main" id="{17C7D3D6-0280-4D74-93ED-B169158D4691}"/>
              </a:ext>
            </a:extLst>
          </p:cNvPr>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6772956" y="772355"/>
            <a:ext cx="1424893" cy="1659695"/>
          </a:xfrm>
          <a:prstGeom prst="rect">
            <a:avLst/>
          </a:prstGeom>
        </p:spPr>
      </p:pic>
      <p:pic>
        <p:nvPicPr>
          <p:cNvPr id="10" name="Picture 9">
            <a:extLst>
              <a:ext uri="{FF2B5EF4-FFF2-40B4-BE49-F238E27FC236}">
                <a16:creationId xmlns:a16="http://schemas.microsoft.com/office/drawing/2014/main" id="{9BD3F3FA-8C31-452A-A8ED-3959C166BDB1}"/>
              </a:ext>
            </a:extLst>
          </p:cNvPr>
          <p:cNvPicPr>
            <a:picLocks noChangeAspect="1"/>
          </p:cNvPicPr>
          <p:nvPr/>
        </p:nvPicPr>
        <p:blipFill>
          <a:blip r:embed="rId7"/>
          <a:stretch>
            <a:fillRect/>
          </a:stretch>
        </p:blipFill>
        <p:spPr>
          <a:xfrm>
            <a:off x="0" y="6187440"/>
            <a:ext cx="9144000" cy="684892"/>
          </a:xfrm>
          <a:prstGeom prst="rect">
            <a:avLst/>
          </a:prstGeom>
        </p:spPr>
      </p:pic>
      <p:sp>
        <p:nvSpPr>
          <p:cNvPr id="7" name="Title 3">
            <a:extLst>
              <a:ext uri="{FF2B5EF4-FFF2-40B4-BE49-F238E27FC236}">
                <a16:creationId xmlns:a16="http://schemas.microsoft.com/office/drawing/2014/main" id="{446EAB37-9CEB-4E61-BC0D-A4F4B79540F2}"/>
              </a:ext>
            </a:extLst>
          </p:cNvPr>
          <p:cNvSpPr txBox="1">
            <a:spLocks/>
          </p:cNvSpPr>
          <p:nvPr/>
        </p:nvSpPr>
        <p:spPr>
          <a:xfrm>
            <a:off x="2823822" y="1328707"/>
            <a:ext cx="2245360" cy="363960"/>
          </a:xfrm>
          <a:prstGeom prst="rect">
            <a:avLst/>
          </a:prstGeom>
          <a:ln>
            <a:noFill/>
          </a:ln>
          <a:effectLst>
            <a:outerShdw blurRad="63500" sx="102000" sy="102000" algn="ctr" rotWithShape="0">
              <a:prstClr val="black">
                <a:alpha val="40000"/>
              </a:prstClr>
            </a:outerShdw>
          </a:effectLst>
        </p:spPr>
        <p:txBody>
          <a:bodyPr vert="horz" lIns="0" rIns="0" bIns="0" anchor="b">
            <a:noAutofit/>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sz="2400" dirty="0">
                <a:solidFill>
                  <a:srgbClr val="00B050"/>
                </a:solidFill>
                <a:latin typeface="Arial Black" panose="020B0A04020102020204" pitchFamily="34" charset="0"/>
              </a:rPr>
              <a:t> THE END</a:t>
            </a:r>
          </a:p>
        </p:txBody>
      </p:sp>
      <p:cxnSp>
        <p:nvCxnSpPr>
          <p:cNvPr id="8" name="Straight Connector 7">
            <a:extLst>
              <a:ext uri="{FF2B5EF4-FFF2-40B4-BE49-F238E27FC236}">
                <a16:creationId xmlns:a16="http://schemas.microsoft.com/office/drawing/2014/main" id="{651B439C-33EF-4D3C-9947-A799C3400CEC}"/>
              </a:ext>
            </a:extLst>
          </p:cNvPr>
          <p:cNvCxnSpPr/>
          <p:nvPr/>
        </p:nvCxnSpPr>
        <p:spPr>
          <a:xfrm>
            <a:off x="255191" y="2249019"/>
            <a:ext cx="8089153" cy="9730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54304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7950A-D0BE-4DB9-9E88-107AE0264C15}"/>
              </a:ext>
            </a:extLst>
          </p:cNvPr>
          <p:cNvPicPr>
            <a:picLocks noChangeAspect="1"/>
          </p:cNvPicPr>
          <p:nvPr/>
        </p:nvPicPr>
        <p:blipFill rotWithShape="1">
          <a:blip r:embed="rId2">
            <a:extLst>
              <a:ext uri="{28A0092B-C50C-407E-A947-70E740481C1C}">
                <a14:useLocalDpi xmlns:a14="http://schemas.microsoft.com/office/drawing/2010/main" val="0"/>
              </a:ext>
            </a:extLst>
          </a:blip>
          <a:srcRect l="-1" r="-6955" b="11268"/>
          <a:stretch/>
        </p:blipFill>
        <p:spPr>
          <a:xfrm>
            <a:off x="5530850" y="2404418"/>
            <a:ext cx="3613150" cy="2900264"/>
          </a:xfrm>
          <a:prstGeom prst="rect">
            <a:avLst/>
          </a:prstGeom>
        </p:spPr>
      </p:pic>
      <p:pic>
        <p:nvPicPr>
          <p:cNvPr id="16" name="Picture 15">
            <a:extLst>
              <a:ext uri="{FF2B5EF4-FFF2-40B4-BE49-F238E27FC236}">
                <a16:creationId xmlns:a16="http://schemas.microsoft.com/office/drawing/2014/main" id="{E3025A27-CD2B-46FC-B097-887DF41EF4AC}"/>
              </a:ext>
            </a:extLst>
          </p:cNvPr>
          <p:cNvPicPr/>
          <p:nvPr/>
        </p:nvPicPr>
        <p:blipFill rotWithShape="1">
          <a:blip r:embed="rId3">
            <a:extLst>
              <a:ext uri="{28A0092B-C50C-407E-A947-70E740481C1C}">
                <a14:useLocalDpi xmlns:a14="http://schemas.microsoft.com/office/drawing/2010/main" val="0"/>
              </a:ext>
            </a:extLst>
          </a:blip>
          <a:srcRect l="24933" t="32788" r="23141" b="21811"/>
          <a:stretch/>
        </p:blipFill>
        <p:spPr bwMode="auto">
          <a:xfrm>
            <a:off x="222090" y="900187"/>
            <a:ext cx="1420099" cy="929003"/>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A9419DBC-7B5A-4C3B-B86D-B4929A11B105}"/>
              </a:ext>
            </a:extLst>
          </p:cNvPr>
          <p:cNvPicPr>
            <a:picLocks noChangeAspect="1"/>
          </p:cNvPicPr>
          <p:nvPr/>
        </p:nvPicPr>
        <p:blipFill>
          <a:blip r:embed="rId4"/>
          <a:stretch>
            <a:fillRect/>
          </a:stretch>
        </p:blipFill>
        <p:spPr>
          <a:xfrm>
            <a:off x="0" y="6183298"/>
            <a:ext cx="9144000" cy="674702"/>
          </a:xfrm>
          <a:prstGeom prst="rect">
            <a:avLst/>
          </a:prstGeom>
        </p:spPr>
      </p:pic>
      <p:sp>
        <p:nvSpPr>
          <p:cNvPr id="9" name="Title 3">
            <a:extLst>
              <a:ext uri="{FF2B5EF4-FFF2-40B4-BE49-F238E27FC236}">
                <a16:creationId xmlns:a16="http://schemas.microsoft.com/office/drawing/2014/main" id="{A9219F51-6444-432D-B32C-D434097592E6}"/>
              </a:ext>
            </a:extLst>
          </p:cNvPr>
          <p:cNvSpPr txBox="1">
            <a:spLocks/>
          </p:cNvSpPr>
          <p:nvPr/>
        </p:nvSpPr>
        <p:spPr>
          <a:xfrm>
            <a:off x="1981200" y="1291916"/>
            <a:ext cx="3992879" cy="430191"/>
          </a:xfrm>
          <a:prstGeom prst="rect">
            <a:avLst/>
          </a:prstGeom>
          <a:ln>
            <a:noFill/>
          </a:ln>
          <a:effectLst>
            <a:outerShdw blurRad="63500" sx="102000" sy="102000" algn="ctr" rotWithShape="0">
              <a:prstClr val="black">
                <a:alpha val="40000"/>
              </a:prstClr>
            </a:outerShdw>
          </a:effectLst>
        </p:spPr>
        <p:txBody>
          <a:bodyPr vert="horz" lIns="0" rIns="0" bIns="0" anchor="b">
            <a:noAutofit/>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pPr algn="ctr"/>
            <a:r>
              <a:rPr lang="en-US" sz="2400" dirty="0">
                <a:solidFill>
                  <a:srgbClr val="00B050"/>
                </a:solidFill>
                <a:latin typeface="Arial Black" panose="020B0A04020102020204" pitchFamily="34" charset="0"/>
              </a:rPr>
              <a:t> OUTLINE</a:t>
            </a:r>
          </a:p>
        </p:txBody>
      </p:sp>
      <p:sp>
        <p:nvSpPr>
          <p:cNvPr id="10" name="Content Placeholder 2">
            <a:extLst>
              <a:ext uri="{FF2B5EF4-FFF2-40B4-BE49-F238E27FC236}">
                <a16:creationId xmlns:a16="http://schemas.microsoft.com/office/drawing/2014/main" id="{987EB2C5-3D62-4B1C-B993-A4A13563CAA6}"/>
              </a:ext>
            </a:extLst>
          </p:cNvPr>
          <p:cNvSpPr txBox="1">
            <a:spLocks/>
          </p:cNvSpPr>
          <p:nvPr/>
        </p:nvSpPr>
        <p:spPr>
          <a:xfrm>
            <a:off x="293291" y="2130424"/>
            <a:ext cx="8454469" cy="4592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buFont typeface="Wingdings" panose="05000000000000000000" pitchFamily="2" charset="2"/>
              <a:buChar char="q"/>
            </a:pPr>
            <a:r>
              <a:rPr lang="en-AU" sz="1400" dirty="0">
                <a:solidFill>
                  <a:srgbClr val="313E48"/>
                </a:solidFill>
                <a:latin typeface="Candara Light" panose="020E0502030303020204" pitchFamily="34" charset="0"/>
                <a:cs typeface="Calibri Light" panose="020F0302020204030204" pitchFamily="34" charset="0"/>
              </a:rPr>
              <a:t> </a:t>
            </a:r>
            <a:r>
              <a:rPr lang="en-AU" sz="1400" b="1" dirty="0">
                <a:solidFill>
                  <a:srgbClr val="313E48"/>
                </a:solidFill>
                <a:latin typeface="Arial" panose="020B0604020202020204" pitchFamily="34" charset="0"/>
                <a:cs typeface="Arial" panose="020B0604020202020204" pitchFamily="34" charset="0"/>
              </a:rPr>
              <a:t>Introduction &amp; Background</a:t>
            </a:r>
          </a:p>
          <a:p>
            <a:pPr>
              <a:spcBef>
                <a:spcPts val="1200"/>
              </a:spcBef>
              <a:spcAft>
                <a:spcPts val="600"/>
              </a:spcAft>
              <a:buFont typeface="Wingdings" panose="05000000000000000000" pitchFamily="2" charset="2"/>
              <a:buChar char="q"/>
            </a:pPr>
            <a:r>
              <a:rPr lang="en-AU" sz="1400" b="1" dirty="0">
                <a:solidFill>
                  <a:srgbClr val="313E48"/>
                </a:solidFill>
                <a:latin typeface="Arial" panose="020B0604020202020204" pitchFamily="34" charset="0"/>
                <a:cs typeface="Arial" panose="020B0604020202020204" pitchFamily="34" charset="0"/>
              </a:rPr>
              <a:t>Executive Summary</a:t>
            </a:r>
          </a:p>
          <a:p>
            <a:pPr>
              <a:spcBef>
                <a:spcPts val="1200"/>
              </a:spcBef>
              <a:spcAft>
                <a:spcPts val="600"/>
              </a:spcAft>
              <a:buFont typeface="Wingdings" panose="05000000000000000000" pitchFamily="2" charset="2"/>
              <a:buChar char="q"/>
            </a:pPr>
            <a:r>
              <a:rPr lang="en-AU" sz="1400" b="1" dirty="0">
                <a:solidFill>
                  <a:srgbClr val="313E48"/>
                </a:solidFill>
                <a:latin typeface="Arial" panose="020B0604020202020204" pitchFamily="34" charset="0"/>
                <a:cs typeface="Arial" panose="020B0604020202020204" pitchFamily="34" charset="0"/>
              </a:rPr>
              <a:t> Current Electoral Challenges</a:t>
            </a:r>
          </a:p>
          <a:p>
            <a:pPr>
              <a:spcBef>
                <a:spcPts val="1200"/>
              </a:spcBef>
              <a:spcAft>
                <a:spcPts val="600"/>
              </a:spcAft>
              <a:buFont typeface="Wingdings" panose="05000000000000000000" pitchFamily="2" charset="2"/>
              <a:buChar char="q"/>
            </a:pPr>
            <a:r>
              <a:rPr lang="en-AU" sz="1400" b="1" dirty="0">
                <a:solidFill>
                  <a:srgbClr val="313E48"/>
                </a:solidFill>
                <a:latin typeface="Arial" panose="020B0604020202020204" pitchFamily="34" charset="0"/>
                <a:cs typeface="Arial" panose="020B0604020202020204" pitchFamily="34" charset="0"/>
              </a:rPr>
              <a:t> Solution Overview  </a:t>
            </a:r>
          </a:p>
          <a:p>
            <a:pPr>
              <a:spcBef>
                <a:spcPts val="1200"/>
              </a:spcBef>
              <a:spcAft>
                <a:spcPts val="600"/>
              </a:spcAft>
              <a:buFont typeface="Wingdings" panose="05000000000000000000" pitchFamily="2" charset="2"/>
              <a:buChar char="q"/>
            </a:pPr>
            <a:r>
              <a:rPr lang="en-AU" sz="1400" b="1" dirty="0">
                <a:solidFill>
                  <a:srgbClr val="313E48"/>
                </a:solidFill>
                <a:latin typeface="Arial" panose="020B0604020202020204" pitchFamily="34" charset="0"/>
                <a:cs typeface="Arial" panose="020B0604020202020204" pitchFamily="34" charset="0"/>
              </a:rPr>
              <a:t>Modular System Architecture </a:t>
            </a:r>
          </a:p>
          <a:p>
            <a:pPr>
              <a:spcBef>
                <a:spcPts val="1200"/>
              </a:spcBef>
              <a:spcAft>
                <a:spcPts val="600"/>
              </a:spcAft>
              <a:buFont typeface="Wingdings" panose="05000000000000000000" pitchFamily="2" charset="2"/>
              <a:buChar char="q"/>
            </a:pPr>
            <a:r>
              <a:rPr lang="en-AU" sz="1400" b="1" dirty="0">
                <a:solidFill>
                  <a:srgbClr val="313E48"/>
                </a:solidFill>
                <a:latin typeface="Arial" panose="020B0604020202020204" pitchFamily="34" charset="0"/>
                <a:cs typeface="Arial" panose="020B0604020202020204" pitchFamily="34" charset="0"/>
              </a:rPr>
              <a:t>SDE – Data Integration &amp; Technology Framework (API call)</a:t>
            </a:r>
          </a:p>
          <a:p>
            <a:pPr>
              <a:spcBef>
                <a:spcPts val="1200"/>
              </a:spcBef>
              <a:spcAft>
                <a:spcPts val="600"/>
              </a:spcAft>
              <a:buFont typeface="Wingdings" panose="05000000000000000000" pitchFamily="2" charset="2"/>
              <a:buChar char="q"/>
            </a:pPr>
            <a:r>
              <a:rPr lang="en-AU" sz="1400" b="1" dirty="0">
                <a:solidFill>
                  <a:srgbClr val="313E48"/>
                </a:solidFill>
                <a:latin typeface="Arial" panose="020B0604020202020204" pitchFamily="34" charset="0"/>
                <a:cs typeface="Arial" panose="020B0604020202020204" pitchFamily="34" charset="0"/>
              </a:rPr>
              <a:t>High Level Roadmap</a:t>
            </a:r>
          </a:p>
          <a:p>
            <a:pPr>
              <a:spcBef>
                <a:spcPts val="1200"/>
              </a:spcBef>
              <a:spcAft>
                <a:spcPts val="600"/>
              </a:spcAft>
              <a:buFont typeface="Wingdings" panose="05000000000000000000" pitchFamily="2" charset="2"/>
              <a:buChar char="q"/>
            </a:pPr>
            <a:r>
              <a:rPr lang="en-AU" sz="1400" b="1" dirty="0">
                <a:solidFill>
                  <a:srgbClr val="313E48"/>
                </a:solidFill>
                <a:latin typeface="Arial" panose="020B0604020202020204" pitchFamily="34" charset="0"/>
                <a:cs typeface="Arial" panose="020B0604020202020204" pitchFamily="34" charset="0"/>
              </a:rPr>
              <a:t>Challenges &amp; Risks</a:t>
            </a:r>
          </a:p>
          <a:p>
            <a:pPr>
              <a:spcBef>
                <a:spcPts val="1200"/>
              </a:spcBef>
              <a:spcAft>
                <a:spcPts val="600"/>
              </a:spcAft>
              <a:buFont typeface="Wingdings" panose="05000000000000000000" pitchFamily="2" charset="2"/>
              <a:buChar char="q"/>
            </a:pPr>
            <a:r>
              <a:rPr lang="en-AU" sz="1400" b="1" dirty="0">
                <a:solidFill>
                  <a:srgbClr val="313E48"/>
                </a:solidFill>
                <a:latin typeface="Arial" panose="020B0604020202020204" pitchFamily="34" charset="0"/>
                <a:cs typeface="Arial" panose="020B0604020202020204" pitchFamily="34" charset="0"/>
              </a:rPr>
              <a:t>Conclusion &amp; Recommendation</a:t>
            </a:r>
          </a:p>
          <a:p>
            <a:pPr>
              <a:spcBef>
                <a:spcPts val="1200"/>
              </a:spcBef>
              <a:spcAft>
                <a:spcPts val="600"/>
              </a:spcAft>
              <a:buFont typeface="Wingdings" panose="05000000000000000000" pitchFamily="2" charset="2"/>
              <a:buChar char="q"/>
            </a:pPr>
            <a:r>
              <a:rPr lang="en-AU" sz="1400" b="1" dirty="0">
                <a:solidFill>
                  <a:srgbClr val="313E48"/>
                </a:solidFill>
                <a:latin typeface="Arial" panose="020B0604020202020204" pitchFamily="34" charset="0"/>
                <a:cs typeface="Arial" panose="020B0604020202020204" pitchFamily="34" charset="0"/>
              </a:rPr>
              <a:t>Disclaimer</a:t>
            </a:r>
          </a:p>
          <a:p>
            <a:pPr>
              <a:spcBef>
                <a:spcPts val="1200"/>
              </a:spcBef>
              <a:spcAft>
                <a:spcPts val="600"/>
              </a:spcAft>
              <a:buFont typeface="Wingdings" panose="05000000000000000000" pitchFamily="2" charset="2"/>
              <a:buChar char="q"/>
            </a:pPr>
            <a:endParaRPr lang="en-AU" sz="1400" dirty="0">
              <a:solidFill>
                <a:srgbClr val="313E48"/>
              </a:solidFill>
              <a:latin typeface="Candara Light" panose="020E0502030303020204" pitchFamily="34" charset="0"/>
              <a:cs typeface="Calibri Light" panose="020F0302020204030204" pitchFamily="34" charset="0"/>
            </a:endParaRPr>
          </a:p>
          <a:p>
            <a:pPr>
              <a:spcBef>
                <a:spcPts val="1200"/>
              </a:spcBef>
              <a:spcAft>
                <a:spcPts val="600"/>
              </a:spcAft>
              <a:buFont typeface="Wingdings" panose="05000000000000000000" pitchFamily="2" charset="2"/>
              <a:buChar char="q"/>
            </a:pPr>
            <a:endParaRPr lang="en-AU" sz="1400" dirty="0">
              <a:solidFill>
                <a:srgbClr val="313E48"/>
              </a:solidFill>
              <a:latin typeface="Candara Light" panose="020E0502030303020204" pitchFamily="34" charset="0"/>
              <a:cs typeface="Calibri Light" panose="020F0302020204030204" pitchFamily="34" charset="0"/>
            </a:endParaRPr>
          </a:p>
          <a:p>
            <a:pPr>
              <a:spcBef>
                <a:spcPts val="1200"/>
              </a:spcBef>
              <a:spcAft>
                <a:spcPts val="600"/>
              </a:spcAft>
              <a:buFont typeface="Wingdings" panose="05000000000000000000" pitchFamily="2" charset="2"/>
              <a:buChar char="q"/>
            </a:pPr>
            <a:endParaRPr lang="en-AU" sz="1400" dirty="0">
              <a:solidFill>
                <a:srgbClr val="313E48"/>
              </a:solidFill>
              <a:latin typeface="Candara Light" panose="020E0502030303020204" pitchFamily="34" charset="0"/>
              <a:cs typeface="Calibri Light" panose="020F0302020204030204" pitchFamily="34" charset="0"/>
            </a:endParaRPr>
          </a:p>
          <a:p>
            <a:pPr>
              <a:spcBef>
                <a:spcPts val="1200"/>
              </a:spcBef>
              <a:spcAft>
                <a:spcPts val="600"/>
              </a:spcAft>
              <a:buFont typeface="Wingdings" panose="05000000000000000000" pitchFamily="2" charset="2"/>
              <a:buChar char="q"/>
            </a:pPr>
            <a:endParaRPr lang="en-AU" sz="1400" dirty="0">
              <a:solidFill>
                <a:srgbClr val="313E48"/>
              </a:solidFill>
              <a:latin typeface="Candara Light" panose="020E0502030303020204" pitchFamily="34" charset="0"/>
              <a:cs typeface="Calibri Light" panose="020F0302020204030204" pitchFamily="34" charset="0"/>
            </a:endParaRPr>
          </a:p>
          <a:p>
            <a:pPr>
              <a:spcBef>
                <a:spcPts val="1200"/>
              </a:spcBef>
              <a:spcAft>
                <a:spcPts val="600"/>
              </a:spcAft>
              <a:buFont typeface="Wingdings" panose="05000000000000000000" pitchFamily="2" charset="2"/>
              <a:buChar char="q"/>
            </a:pPr>
            <a:endParaRPr lang="en-AU" sz="1600" dirty="0">
              <a:solidFill>
                <a:srgbClr val="313E48"/>
              </a:solidFill>
              <a:latin typeface="Candara Light" panose="020E0502030303020204" pitchFamily="34" charset="0"/>
              <a:cs typeface="Calibri Light" panose="020F0302020204030204" pitchFamily="34" charset="0"/>
            </a:endParaRPr>
          </a:p>
          <a:p>
            <a:pPr>
              <a:spcBef>
                <a:spcPts val="1200"/>
              </a:spcBef>
              <a:spcAft>
                <a:spcPts val="600"/>
              </a:spcAft>
              <a:buFont typeface="Wingdings" panose="05000000000000000000" pitchFamily="2" charset="2"/>
              <a:buChar char="q"/>
            </a:pPr>
            <a:endParaRPr lang="en-US" sz="1600" dirty="0">
              <a:solidFill>
                <a:srgbClr val="313E48"/>
              </a:solidFill>
              <a:latin typeface="Calibri Light" panose="020F0302020204030204" pitchFamily="34" charset="0"/>
              <a:cs typeface="Calibri Light" panose="020F0302020204030204" pitchFamily="34" charset="0"/>
            </a:endParaRPr>
          </a:p>
          <a:p>
            <a:pPr lvl="1">
              <a:spcBef>
                <a:spcPts val="1200"/>
              </a:spcBef>
              <a:spcAft>
                <a:spcPts val="600"/>
              </a:spcAft>
              <a:buFont typeface="Wingdings" panose="05000000000000000000" pitchFamily="2" charset="2"/>
              <a:buChar char="q"/>
            </a:pPr>
            <a:endParaRPr lang="en-US" sz="1400" dirty="0">
              <a:solidFill>
                <a:srgbClr val="313E48"/>
              </a:solidFill>
              <a:latin typeface="Calibri Light" panose="020F0302020204030204" pitchFamily="34" charset="0"/>
              <a:cs typeface="Calibri Light" panose="020F0302020204030204" pitchFamily="34" charset="0"/>
            </a:endParaRPr>
          </a:p>
          <a:p>
            <a:pPr marL="0" indent="0">
              <a:spcBef>
                <a:spcPts val="1200"/>
              </a:spcBef>
              <a:spcAft>
                <a:spcPts val="600"/>
              </a:spcAft>
              <a:buNone/>
            </a:pPr>
            <a:endParaRPr lang="en-AU" sz="1600" dirty="0">
              <a:solidFill>
                <a:srgbClr val="313E48"/>
              </a:solidFill>
              <a:latin typeface="Calibri Light" panose="020F0302020204030204" pitchFamily="34" charset="0"/>
              <a:cs typeface="Calibri Light" panose="020F0302020204030204" pitchFamily="34" charset="0"/>
            </a:endParaRPr>
          </a:p>
        </p:txBody>
      </p:sp>
      <p:pic>
        <p:nvPicPr>
          <p:cNvPr id="11" name="Picture 10">
            <a:extLst>
              <a:ext uri="{FF2B5EF4-FFF2-40B4-BE49-F238E27FC236}">
                <a16:creationId xmlns:a16="http://schemas.microsoft.com/office/drawing/2014/main" id="{0754688E-846A-49EE-8A07-D4AC8DB6A8AA}"/>
              </a:ext>
            </a:extLst>
          </p:cNvPr>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183542" y="764439"/>
            <a:ext cx="1282278" cy="1485147"/>
          </a:xfrm>
          <a:prstGeom prst="rect">
            <a:avLst/>
          </a:prstGeom>
        </p:spPr>
      </p:pic>
      <p:cxnSp>
        <p:nvCxnSpPr>
          <p:cNvPr id="8" name="Straight Connector 7">
            <a:extLst>
              <a:ext uri="{FF2B5EF4-FFF2-40B4-BE49-F238E27FC236}">
                <a16:creationId xmlns:a16="http://schemas.microsoft.com/office/drawing/2014/main" id="{12065919-ACF3-4223-B726-E053681122C2}"/>
              </a:ext>
            </a:extLst>
          </p:cNvPr>
          <p:cNvCxnSpPr/>
          <p:nvPr/>
        </p:nvCxnSpPr>
        <p:spPr>
          <a:xfrm>
            <a:off x="239951" y="2068151"/>
            <a:ext cx="8089153" cy="9730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4445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17062-7DDC-FB19-1C5C-934CB2070F4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A75302C-7E8C-49CB-8C14-7F4305B7D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443" y="2892355"/>
            <a:ext cx="2381250" cy="1714500"/>
          </a:xfrm>
          <a:prstGeom prst="rect">
            <a:avLst/>
          </a:prstGeom>
          <a:ln>
            <a:noFill/>
          </a:ln>
          <a:effectLst>
            <a:softEdge rad="112500"/>
          </a:effectLst>
        </p:spPr>
      </p:pic>
      <p:pic>
        <p:nvPicPr>
          <p:cNvPr id="10" name="Picture 9">
            <a:extLst>
              <a:ext uri="{FF2B5EF4-FFF2-40B4-BE49-F238E27FC236}">
                <a16:creationId xmlns:a16="http://schemas.microsoft.com/office/drawing/2014/main" id="{AB0037E9-4165-4549-8838-9E4C3F484603}"/>
              </a:ext>
            </a:extLst>
          </p:cNvPr>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445633" y="704527"/>
            <a:ext cx="1447060" cy="1681454"/>
          </a:xfrm>
          <a:prstGeom prst="rect">
            <a:avLst/>
          </a:prstGeom>
        </p:spPr>
      </p:pic>
      <p:pic>
        <p:nvPicPr>
          <p:cNvPr id="6" name="Picture 5">
            <a:extLst>
              <a:ext uri="{FF2B5EF4-FFF2-40B4-BE49-F238E27FC236}">
                <a16:creationId xmlns:a16="http://schemas.microsoft.com/office/drawing/2014/main" id="{80DEA4FF-CE0D-1059-03B8-9E0278EFBC03}"/>
              </a:ext>
            </a:extLst>
          </p:cNvPr>
          <p:cNvPicPr/>
          <p:nvPr/>
        </p:nvPicPr>
        <p:blipFill rotWithShape="1">
          <a:blip r:embed="rId5">
            <a:extLst>
              <a:ext uri="{28A0092B-C50C-407E-A947-70E740481C1C}">
                <a14:useLocalDpi xmlns:a14="http://schemas.microsoft.com/office/drawing/2010/main" val="0"/>
              </a:ext>
            </a:extLst>
          </a:blip>
          <a:srcRect l="24933" t="32788" r="23141" b="21811"/>
          <a:stretch/>
        </p:blipFill>
        <p:spPr bwMode="auto">
          <a:xfrm>
            <a:off x="152400" y="1005840"/>
            <a:ext cx="1390729" cy="957768"/>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F9109B52-9597-9D3B-1696-33302AF6EE72}"/>
              </a:ext>
            </a:extLst>
          </p:cNvPr>
          <p:cNvPicPr>
            <a:picLocks noChangeAspect="1"/>
          </p:cNvPicPr>
          <p:nvPr/>
        </p:nvPicPr>
        <p:blipFill>
          <a:blip r:embed="rId6"/>
          <a:stretch>
            <a:fillRect/>
          </a:stretch>
        </p:blipFill>
        <p:spPr>
          <a:xfrm>
            <a:off x="0" y="6187440"/>
            <a:ext cx="9144000" cy="684892"/>
          </a:xfrm>
          <a:prstGeom prst="rect">
            <a:avLst/>
          </a:prstGeom>
        </p:spPr>
      </p:pic>
      <p:sp>
        <p:nvSpPr>
          <p:cNvPr id="16" name="Title 3">
            <a:extLst>
              <a:ext uri="{FF2B5EF4-FFF2-40B4-BE49-F238E27FC236}">
                <a16:creationId xmlns:a16="http://schemas.microsoft.com/office/drawing/2014/main" id="{14DBFEA9-0743-FFF1-08D4-A3E499E5E817}"/>
              </a:ext>
            </a:extLst>
          </p:cNvPr>
          <p:cNvSpPr txBox="1">
            <a:spLocks/>
          </p:cNvSpPr>
          <p:nvPr/>
        </p:nvSpPr>
        <p:spPr>
          <a:xfrm>
            <a:off x="1773151" y="1542537"/>
            <a:ext cx="4442460" cy="305090"/>
          </a:xfrm>
          <a:prstGeom prst="rect">
            <a:avLst/>
          </a:prstGeom>
          <a:ln>
            <a:noFill/>
          </a:ln>
          <a:effectLst>
            <a:outerShdw blurRad="63500" sx="102000" sy="102000" algn="ctr" rotWithShape="0">
              <a:prstClr val="black">
                <a:alpha val="40000"/>
              </a:prstClr>
            </a:outerShdw>
          </a:effectLst>
        </p:spPr>
        <p:txBody>
          <a:bodyPr vert="horz" lIns="0" rIns="0" bIns="0" anchor="b">
            <a:noAutofit/>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sz="2000" dirty="0">
                <a:solidFill>
                  <a:srgbClr val="00B050"/>
                </a:solidFill>
                <a:latin typeface="Arial Black" panose="020B0A04020102020204" pitchFamily="34" charset="0"/>
              </a:rPr>
              <a:t> INTRODUCTION/BACKGROUND</a:t>
            </a:r>
          </a:p>
        </p:txBody>
      </p:sp>
      <p:sp>
        <p:nvSpPr>
          <p:cNvPr id="21" name="Content Placeholder 2">
            <a:extLst>
              <a:ext uri="{FF2B5EF4-FFF2-40B4-BE49-F238E27FC236}">
                <a16:creationId xmlns:a16="http://schemas.microsoft.com/office/drawing/2014/main" id="{79FE8CFC-159C-6BF2-DA91-9623AC49E18F}"/>
              </a:ext>
            </a:extLst>
          </p:cNvPr>
          <p:cNvSpPr txBox="1">
            <a:spLocks/>
          </p:cNvSpPr>
          <p:nvPr/>
        </p:nvSpPr>
        <p:spPr>
          <a:xfrm>
            <a:off x="239951" y="2460030"/>
            <a:ext cx="8176862" cy="339213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buFont typeface="Wingdings" panose="05000000000000000000" pitchFamily="2" charset="2"/>
              <a:buChar char="q"/>
            </a:pPr>
            <a:r>
              <a:rPr lang="en-AU" dirty="0">
                <a:solidFill>
                  <a:srgbClr val="313E48"/>
                </a:solidFill>
                <a:latin typeface="Arial" panose="020B0604020202020204" pitchFamily="34" charset="0"/>
                <a:cs typeface="Arial" panose="020B0604020202020204" pitchFamily="34" charset="0"/>
              </a:rPr>
              <a:t>Introduction </a:t>
            </a:r>
          </a:p>
          <a:p>
            <a:pPr>
              <a:spcBef>
                <a:spcPts val="1200"/>
              </a:spcBef>
              <a:spcAft>
                <a:spcPts val="600"/>
              </a:spcAft>
              <a:buFont typeface="Wingdings" panose="05000000000000000000" pitchFamily="2" charset="2"/>
              <a:buChar char="q"/>
            </a:pPr>
            <a:r>
              <a:rPr lang="en-AU" dirty="0">
                <a:solidFill>
                  <a:srgbClr val="313E48"/>
                </a:solidFill>
                <a:latin typeface="Arial" panose="020B0604020202020204" pitchFamily="34" charset="0"/>
                <a:cs typeface="Arial" panose="020B0604020202020204" pitchFamily="34" charset="0"/>
              </a:rPr>
              <a:t>Background</a:t>
            </a:r>
          </a:p>
          <a:p>
            <a:pPr lvl="1">
              <a:spcBef>
                <a:spcPts val="1200"/>
              </a:spcBef>
              <a:spcAft>
                <a:spcPts val="600"/>
              </a:spcAft>
              <a:buFont typeface="Wingdings" panose="05000000000000000000" pitchFamily="2" charset="2"/>
              <a:buChar char="§"/>
            </a:pPr>
            <a:r>
              <a:rPr lang="en-AU" sz="3000" dirty="0">
                <a:solidFill>
                  <a:srgbClr val="313E48"/>
                </a:solidFill>
                <a:latin typeface="Arial" panose="020B0604020202020204" pitchFamily="34" charset="0"/>
                <a:cs typeface="Arial" panose="020B0604020202020204" pitchFamily="34" charset="0"/>
              </a:rPr>
              <a:t>Compliance (IPA, IRC)</a:t>
            </a:r>
          </a:p>
          <a:p>
            <a:pPr lvl="1">
              <a:spcBef>
                <a:spcPts val="1200"/>
              </a:spcBef>
              <a:spcAft>
                <a:spcPts val="600"/>
              </a:spcAft>
              <a:buFont typeface="Wingdings" panose="05000000000000000000" pitchFamily="2" charset="2"/>
              <a:buChar char="§"/>
            </a:pPr>
            <a:r>
              <a:rPr lang="en-AU" sz="3000" dirty="0">
                <a:solidFill>
                  <a:srgbClr val="313E48"/>
                </a:solidFill>
                <a:latin typeface="Arial" panose="020B0604020202020204" pitchFamily="34" charset="0"/>
                <a:cs typeface="Arial" panose="020B0604020202020204" pitchFamily="34" charset="0"/>
              </a:rPr>
              <a:t>Ownership (100% local)</a:t>
            </a:r>
          </a:p>
          <a:p>
            <a:pPr lvl="1">
              <a:spcBef>
                <a:spcPts val="1200"/>
              </a:spcBef>
              <a:spcAft>
                <a:spcPts val="600"/>
              </a:spcAft>
              <a:buFont typeface="Wingdings" panose="05000000000000000000" pitchFamily="2" charset="2"/>
              <a:buChar char="§"/>
            </a:pPr>
            <a:r>
              <a:rPr lang="en-AU" sz="3000" dirty="0">
                <a:solidFill>
                  <a:srgbClr val="313E48"/>
                </a:solidFill>
                <a:latin typeface="Arial" panose="020B0604020202020204" pitchFamily="34" charset="0"/>
                <a:cs typeface="Arial" panose="020B0604020202020204" pitchFamily="34" charset="0"/>
              </a:rPr>
              <a:t>Team – local AWS certified engineers</a:t>
            </a:r>
          </a:p>
          <a:p>
            <a:pPr lvl="1">
              <a:spcBef>
                <a:spcPts val="1200"/>
              </a:spcBef>
              <a:spcAft>
                <a:spcPts val="600"/>
              </a:spcAft>
              <a:buFont typeface="Wingdings" panose="05000000000000000000" pitchFamily="2" charset="2"/>
              <a:buChar char="§"/>
            </a:pPr>
            <a:r>
              <a:rPr lang="en-AU" sz="3000" dirty="0">
                <a:solidFill>
                  <a:srgbClr val="313E48"/>
                </a:solidFill>
                <a:latin typeface="Arial" panose="020B0604020202020204" pitchFamily="34" charset="0"/>
                <a:cs typeface="Arial" panose="020B0604020202020204" pitchFamily="34" charset="0"/>
              </a:rPr>
              <a:t>History (www.gavman.gov.pg)</a:t>
            </a:r>
          </a:p>
          <a:p>
            <a:pPr marL="914400" lvl="2" indent="0">
              <a:spcBef>
                <a:spcPts val="1200"/>
              </a:spcBef>
              <a:spcAft>
                <a:spcPts val="600"/>
              </a:spcAft>
              <a:buNone/>
            </a:pPr>
            <a:endParaRPr lang="en-AU" sz="2600" dirty="0">
              <a:solidFill>
                <a:srgbClr val="313E48"/>
              </a:solidFill>
              <a:latin typeface="Arial" panose="020B0604020202020204" pitchFamily="34" charset="0"/>
              <a:cs typeface="Arial" panose="020B0604020202020204" pitchFamily="34" charset="0"/>
            </a:endParaRPr>
          </a:p>
          <a:p>
            <a:pPr>
              <a:spcBef>
                <a:spcPts val="1200"/>
              </a:spcBef>
              <a:spcAft>
                <a:spcPts val="600"/>
              </a:spcAft>
              <a:buFont typeface="Wingdings" panose="05000000000000000000" pitchFamily="2" charset="2"/>
              <a:buChar char="q"/>
            </a:pPr>
            <a:endParaRPr lang="en-AU" sz="3400" dirty="0">
              <a:solidFill>
                <a:srgbClr val="313E48"/>
              </a:solidFill>
              <a:latin typeface="Candara Light" panose="020E0502030303020204" pitchFamily="34" charset="0"/>
              <a:cs typeface="Calibri Light" panose="020F0302020204030204" pitchFamily="34" charset="0"/>
            </a:endParaRPr>
          </a:p>
          <a:p>
            <a:pPr>
              <a:spcBef>
                <a:spcPts val="1200"/>
              </a:spcBef>
              <a:spcAft>
                <a:spcPts val="600"/>
              </a:spcAft>
              <a:buFont typeface="Wingdings" panose="05000000000000000000" pitchFamily="2" charset="2"/>
              <a:buChar char="q"/>
            </a:pPr>
            <a:endParaRPr lang="en-US" dirty="0">
              <a:solidFill>
                <a:srgbClr val="313E48"/>
              </a:solidFill>
              <a:latin typeface="Calibri Light" panose="020F0302020204030204" pitchFamily="34" charset="0"/>
              <a:cs typeface="Calibri Light" panose="020F0302020204030204" pitchFamily="34" charset="0"/>
            </a:endParaRPr>
          </a:p>
          <a:p>
            <a:pPr lvl="1">
              <a:spcBef>
                <a:spcPts val="1200"/>
              </a:spcBef>
              <a:spcAft>
                <a:spcPts val="600"/>
              </a:spcAft>
              <a:buFont typeface="Wingdings" panose="05000000000000000000" pitchFamily="2" charset="2"/>
              <a:buChar char="q"/>
            </a:pPr>
            <a:endParaRPr lang="en-US" dirty="0">
              <a:solidFill>
                <a:srgbClr val="313E48"/>
              </a:solidFill>
              <a:latin typeface="Calibri Light" panose="020F0302020204030204" pitchFamily="34" charset="0"/>
              <a:cs typeface="Calibri Light" panose="020F0302020204030204" pitchFamily="34" charset="0"/>
            </a:endParaRPr>
          </a:p>
          <a:p>
            <a:pPr marL="0" indent="0">
              <a:spcBef>
                <a:spcPts val="1200"/>
              </a:spcBef>
              <a:spcAft>
                <a:spcPts val="600"/>
              </a:spcAft>
              <a:buNone/>
            </a:pPr>
            <a:endParaRPr lang="en-AU" dirty="0">
              <a:solidFill>
                <a:srgbClr val="313E48"/>
              </a:solidFill>
              <a:latin typeface="Calibri Light" panose="020F0302020204030204" pitchFamily="34" charset="0"/>
              <a:cs typeface="Calibri Light" panose="020F0302020204030204" pitchFamily="34" charset="0"/>
            </a:endParaRPr>
          </a:p>
        </p:txBody>
      </p:sp>
      <p:cxnSp>
        <p:nvCxnSpPr>
          <p:cNvPr id="3" name="Straight Connector 2">
            <a:extLst>
              <a:ext uri="{FF2B5EF4-FFF2-40B4-BE49-F238E27FC236}">
                <a16:creationId xmlns:a16="http://schemas.microsoft.com/office/drawing/2014/main" id="{10BDB395-7F75-432C-888A-43722A37A9EF}"/>
              </a:ext>
            </a:extLst>
          </p:cNvPr>
          <p:cNvCxnSpPr/>
          <p:nvPr/>
        </p:nvCxnSpPr>
        <p:spPr>
          <a:xfrm>
            <a:off x="239951" y="2068151"/>
            <a:ext cx="8089153" cy="9730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895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030609"/>
          </a:xfrm>
          <a:ln>
            <a:noFill/>
          </a:ln>
          <a:effectLst>
            <a:outerShdw blurRad="63500" sx="102000" sy="102000" algn="ctr" rotWithShape="0">
              <a:prstClr val="black">
                <a:alpha val="40000"/>
              </a:prstClr>
            </a:outerShdw>
          </a:effectLst>
        </p:spPr>
        <p:txBody>
          <a:bodyPr>
            <a:noAutofit/>
          </a:bodyPr>
          <a:lstStyle/>
          <a:p>
            <a:pPr algn="ctr"/>
            <a:r>
              <a:rPr lang="en-US" sz="1600" dirty="0">
                <a:solidFill>
                  <a:srgbClr val="00B050"/>
                </a:solidFill>
                <a:latin typeface="Arial Black" panose="020B0A04020102020204" pitchFamily="34" charset="0"/>
              </a:rPr>
              <a:t>EXECUTIVE SUMMARY </a:t>
            </a:r>
            <a:br>
              <a:rPr lang="en-US" sz="1600" dirty="0">
                <a:solidFill>
                  <a:srgbClr val="00B050"/>
                </a:solidFill>
                <a:latin typeface="Arial Black" panose="020B0A04020102020204" pitchFamily="34" charset="0"/>
              </a:rPr>
            </a:br>
            <a:endParaRPr lang="en-US" sz="1200" dirty="0">
              <a:solidFill>
                <a:srgbClr val="00B050"/>
              </a:solidFill>
              <a:latin typeface="Arial Black" panose="020B0A04020102020204" pitchFamily="34" charset="0"/>
            </a:endParaRPr>
          </a:p>
        </p:txBody>
      </p:sp>
      <p:sp>
        <p:nvSpPr>
          <p:cNvPr id="14" name="Text Placeholder 13">
            <a:extLst>
              <a:ext uri="{FF2B5EF4-FFF2-40B4-BE49-F238E27FC236}">
                <a16:creationId xmlns:a16="http://schemas.microsoft.com/office/drawing/2014/main" id="{77BB9F14-6DD2-4F29-9805-D21A9816AA57}"/>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Secure Biometric Authentication</a:t>
            </a:r>
          </a:p>
        </p:txBody>
      </p:sp>
      <p:sp>
        <p:nvSpPr>
          <p:cNvPr id="15" name="Content Placeholder 14">
            <a:extLst>
              <a:ext uri="{FF2B5EF4-FFF2-40B4-BE49-F238E27FC236}">
                <a16:creationId xmlns:a16="http://schemas.microsoft.com/office/drawing/2014/main" id="{B30A70DE-DDB3-4527-AE71-30187A445557}"/>
              </a:ext>
            </a:extLst>
          </p:cNvPr>
          <p:cNvSpPr>
            <a:spLocks noGrp="1"/>
          </p:cNvSpPr>
          <p:nvPr>
            <p:ph sz="quarter" idx="2"/>
          </p:nvPr>
        </p:nvSpPr>
        <p:spPr>
          <a:xfrm>
            <a:off x="379414" y="2322591"/>
            <a:ext cx="4040188" cy="1343738"/>
          </a:xfrm>
        </p:spPr>
        <p:txBody>
          <a:bodyPr/>
          <a:lstStyle/>
          <a:p>
            <a:r>
              <a:rPr lang="en-US" dirty="0">
                <a:latin typeface="Arial" panose="020B0604020202020204" pitchFamily="34" charset="0"/>
                <a:cs typeface="Arial" panose="020B0604020202020204" pitchFamily="34" charset="0"/>
              </a:rPr>
              <a:t>Multi-factor authentication using fingerprint and facial recognition ensures only eligible voters can cast ballots, eliminating ghost voting and identity fraud.</a:t>
            </a:r>
          </a:p>
        </p:txBody>
      </p:sp>
      <p:sp>
        <p:nvSpPr>
          <p:cNvPr id="16" name="Text Placeholder 15">
            <a:extLst>
              <a:ext uri="{FF2B5EF4-FFF2-40B4-BE49-F238E27FC236}">
                <a16:creationId xmlns:a16="http://schemas.microsoft.com/office/drawing/2014/main" id="{F4254AA3-61FC-4238-8872-27370B905014}"/>
              </a:ext>
            </a:extLst>
          </p:cNvPr>
          <p:cNvSpPr>
            <a:spLocks noGrp="1"/>
          </p:cNvSpPr>
          <p:nvPr>
            <p:ph type="body" sz="half" idx="3"/>
          </p:nvPr>
        </p:nvSpPr>
        <p:spPr/>
        <p:txBody>
          <a:bodyPr/>
          <a:lstStyle/>
          <a:p>
            <a:r>
              <a:rPr lang="en-US" dirty="0">
                <a:latin typeface="Arial" panose="020B0604020202020204" pitchFamily="34" charset="0"/>
                <a:cs typeface="Arial" panose="020B0604020202020204" pitchFamily="34" charset="0"/>
              </a:rPr>
              <a:t>Blockchain Transparency</a:t>
            </a:r>
          </a:p>
        </p:txBody>
      </p:sp>
      <p:sp>
        <p:nvSpPr>
          <p:cNvPr id="17" name="Content Placeholder 16">
            <a:extLst>
              <a:ext uri="{FF2B5EF4-FFF2-40B4-BE49-F238E27FC236}">
                <a16:creationId xmlns:a16="http://schemas.microsoft.com/office/drawing/2014/main" id="{554B9F69-8DFF-491C-A565-82B173A95DDD}"/>
              </a:ext>
            </a:extLst>
          </p:cNvPr>
          <p:cNvSpPr>
            <a:spLocks noGrp="1"/>
          </p:cNvSpPr>
          <p:nvPr>
            <p:ph sz="quarter" idx="4"/>
          </p:nvPr>
        </p:nvSpPr>
        <p:spPr>
          <a:xfrm>
            <a:off x="4599304" y="2345172"/>
            <a:ext cx="4041775" cy="1343738"/>
          </a:xfrm>
        </p:spPr>
        <p:txBody>
          <a:bodyPr/>
          <a:lstStyle/>
          <a:p>
            <a:r>
              <a:rPr lang="en-US" dirty="0">
                <a:latin typeface="Arial" panose="020B0604020202020204" pitchFamily="34" charset="0"/>
                <a:cs typeface="Arial" panose="020B0604020202020204" pitchFamily="34" charset="0"/>
              </a:rPr>
              <a:t>Immutable distributed ledger technology provides tamper-proof vote recording, real-time auditing, and complete transparency while preserving voter anonymity</a:t>
            </a:r>
          </a:p>
        </p:txBody>
      </p:sp>
      <p:pic>
        <p:nvPicPr>
          <p:cNvPr id="6" name="Picture 5">
            <a:extLst>
              <a:ext uri="{FF2B5EF4-FFF2-40B4-BE49-F238E27FC236}">
                <a16:creationId xmlns:a16="http://schemas.microsoft.com/office/drawing/2014/main" id="{C90E31D7-0C5D-44BC-9A65-4FBB4937DD8D}"/>
              </a:ext>
            </a:extLst>
          </p:cNvPr>
          <p:cNvPicPr/>
          <p:nvPr/>
        </p:nvPicPr>
        <p:blipFill rotWithShape="1">
          <a:blip r:embed="rId3">
            <a:extLst>
              <a:ext uri="{28A0092B-C50C-407E-A947-70E740481C1C}">
                <a14:useLocalDpi xmlns:a14="http://schemas.microsoft.com/office/drawing/2010/main" val="0"/>
              </a:ext>
            </a:extLst>
          </a:blip>
          <a:srcRect l="24933" t="32788" r="23141" b="21811"/>
          <a:stretch/>
        </p:blipFill>
        <p:spPr bwMode="auto">
          <a:xfrm>
            <a:off x="599571" y="727925"/>
            <a:ext cx="1330398" cy="1022938"/>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B8D7A4B8-4D21-4318-BB0E-EF434A926912}"/>
              </a:ext>
            </a:extLst>
          </p:cNvPr>
          <p:cNvPicPr>
            <a:picLocks noChangeAspect="1"/>
          </p:cNvPicPr>
          <p:nvPr/>
        </p:nvPicPr>
        <p:blipFill>
          <a:blip r:embed="rId4"/>
          <a:stretch>
            <a:fillRect/>
          </a:stretch>
        </p:blipFill>
        <p:spPr>
          <a:xfrm>
            <a:off x="0" y="6587231"/>
            <a:ext cx="9144000" cy="270768"/>
          </a:xfrm>
          <a:prstGeom prst="rect">
            <a:avLst/>
          </a:prstGeom>
        </p:spPr>
      </p:pic>
      <p:pic>
        <p:nvPicPr>
          <p:cNvPr id="10" name="Picture 9">
            <a:extLst>
              <a:ext uri="{FF2B5EF4-FFF2-40B4-BE49-F238E27FC236}">
                <a16:creationId xmlns:a16="http://schemas.microsoft.com/office/drawing/2014/main" id="{E486172A-E532-44C0-B4E4-29D945F283EE}"/>
              </a:ext>
            </a:extLst>
          </p:cNvPr>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047612" y="765557"/>
            <a:ext cx="1330399" cy="1082401"/>
          </a:xfrm>
          <a:prstGeom prst="rect">
            <a:avLst/>
          </a:prstGeom>
        </p:spPr>
      </p:pic>
      <p:sp>
        <p:nvSpPr>
          <p:cNvPr id="20" name="Text Placeholder 15">
            <a:extLst>
              <a:ext uri="{FF2B5EF4-FFF2-40B4-BE49-F238E27FC236}">
                <a16:creationId xmlns:a16="http://schemas.microsoft.com/office/drawing/2014/main" id="{6A5590D7-AA3C-4D12-9A1A-FC25C257553C}"/>
              </a:ext>
            </a:extLst>
          </p:cNvPr>
          <p:cNvSpPr txBox="1">
            <a:spLocks/>
          </p:cNvSpPr>
          <p:nvPr/>
        </p:nvSpPr>
        <p:spPr>
          <a:xfrm>
            <a:off x="440374" y="3466919"/>
            <a:ext cx="4041775" cy="654843"/>
          </a:xfrm>
          <a:prstGeom prst="rect">
            <a:avLst/>
          </a:prstGeom>
        </p:spPr>
        <p:txBody>
          <a:bodyPr vert="horz" lIns="45720" tIns="0" rIns="45720" bIns="0" anchor="ctr">
            <a:normAutofit/>
          </a:bodyPr>
          <a:lstStyle>
            <a:lvl1pPr marL="0" indent="0" algn="l" rtl="0" eaLnBrk="1" latinLnBrk="0" hangingPunct="1">
              <a:spcBef>
                <a:spcPct val="20000"/>
              </a:spcBef>
              <a:buClr>
                <a:schemeClr val="accent3">
                  <a:lumMod val="50000"/>
                </a:schemeClr>
              </a:buClr>
              <a:buSzPct val="95000"/>
              <a:buFont typeface="Wingdings 2"/>
              <a:buNone/>
              <a:defRPr kumimoji="0" sz="1800" b="1" kern="1200" cap="none" baseline="0">
                <a:solidFill>
                  <a:schemeClr val="tx1"/>
                </a:solidFill>
                <a:effectLst/>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None/>
              <a:defRPr kumimoji="0" sz="1500" b="1"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None/>
              <a:defRPr kumimoji="0" sz="1350" b="1"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None/>
              <a:defRPr kumimoji="0" sz="1200" b="1"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None/>
              <a:defRPr kumimoji="0" sz="1200" b="1"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Modular Architecture</a:t>
            </a:r>
          </a:p>
        </p:txBody>
      </p:sp>
      <p:sp>
        <p:nvSpPr>
          <p:cNvPr id="21" name="Text Placeholder 15">
            <a:extLst>
              <a:ext uri="{FF2B5EF4-FFF2-40B4-BE49-F238E27FC236}">
                <a16:creationId xmlns:a16="http://schemas.microsoft.com/office/drawing/2014/main" id="{4000B3CB-856B-4C61-A367-41EE0C17E2BA}"/>
              </a:ext>
            </a:extLst>
          </p:cNvPr>
          <p:cNvSpPr txBox="1">
            <a:spLocks/>
          </p:cNvSpPr>
          <p:nvPr/>
        </p:nvSpPr>
        <p:spPr>
          <a:xfrm>
            <a:off x="4599303" y="3460128"/>
            <a:ext cx="4041775" cy="654843"/>
          </a:xfrm>
          <a:prstGeom prst="rect">
            <a:avLst/>
          </a:prstGeom>
        </p:spPr>
        <p:txBody>
          <a:bodyPr vert="horz" lIns="45720" tIns="0" rIns="45720" bIns="0" anchor="ctr">
            <a:normAutofit/>
          </a:bodyPr>
          <a:lstStyle>
            <a:lvl1pPr marL="0" indent="0" algn="l" rtl="0" eaLnBrk="1" latinLnBrk="0" hangingPunct="1">
              <a:spcBef>
                <a:spcPct val="20000"/>
              </a:spcBef>
              <a:buClr>
                <a:schemeClr val="accent3">
                  <a:lumMod val="50000"/>
                </a:schemeClr>
              </a:buClr>
              <a:buSzPct val="95000"/>
              <a:buFont typeface="Wingdings 2"/>
              <a:buNone/>
              <a:defRPr kumimoji="0" sz="1800" b="1" kern="1200" cap="none" baseline="0">
                <a:solidFill>
                  <a:schemeClr val="tx1"/>
                </a:solidFill>
                <a:effectLst/>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None/>
              <a:defRPr kumimoji="0" sz="1500" b="1"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None/>
              <a:defRPr kumimoji="0" sz="1350" b="1"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None/>
              <a:defRPr kumimoji="0" sz="1200" b="1"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None/>
              <a:defRPr kumimoji="0" sz="1200" b="1"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Cloud-Agnostic Deployment</a:t>
            </a:r>
          </a:p>
        </p:txBody>
      </p:sp>
      <p:sp>
        <p:nvSpPr>
          <p:cNvPr id="22" name="Content Placeholder 14">
            <a:extLst>
              <a:ext uri="{FF2B5EF4-FFF2-40B4-BE49-F238E27FC236}">
                <a16:creationId xmlns:a16="http://schemas.microsoft.com/office/drawing/2014/main" id="{B68B84AF-C7DB-4927-BA31-6F71D6BA494F}"/>
              </a:ext>
            </a:extLst>
          </p:cNvPr>
          <p:cNvSpPr txBox="1">
            <a:spLocks/>
          </p:cNvSpPr>
          <p:nvPr/>
        </p:nvSpPr>
        <p:spPr>
          <a:xfrm>
            <a:off x="379414" y="3920903"/>
            <a:ext cx="4040188" cy="1343738"/>
          </a:xfrm>
          <a:prstGeom prst="rect">
            <a:avLst/>
          </a:prstGeom>
        </p:spPr>
        <p:txBody>
          <a:bodyPr vert="horz" tIns="0">
            <a:normAutofit/>
          </a:bodyPr>
          <a:lstStyle>
            <a:lvl1pPr marL="205740" indent="-205740" algn="l" rtl="0" eaLnBrk="1" latinLnBrk="0" hangingPunct="1">
              <a:spcBef>
                <a:spcPct val="20000"/>
              </a:spcBef>
              <a:buClr>
                <a:schemeClr val="accent3">
                  <a:lumMod val="50000"/>
                </a:schemeClr>
              </a:buClr>
              <a:buSzPct val="95000"/>
              <a:buFont typeface="Wingdings 2"/>
              <a:buChar char=""/>
              <a:defRPr kumimoji="0" sz="16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5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350"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2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2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Independent modules for registration, authentication, voting, and counting enables phased implementation, easier maintenance, and targeted scalability.</a:t>
            </a:r>
          </a:p>
        </p:txBody>
      </p:sp>
      <p:sp>
        <p:nvSpPr>
          <p:cNvPr id="24" name="Content Placeholder 14">
            <a:extLst>
              <a:ext uri="{FF2B5EF4-FFF2-40B4-BE49-F238E27FC236}">
                <a16:creationId xmlns:a16="http://schemas.microsoft.com/office/drawing/2014/main" id="{8A19B8AE-B6C6-485C-B0F5-A4E04FF50D97}"/>
              </a:ext>
            </a:extLst>
          </p:cNvPr>
          <p:cNvSpPr txBox="1">
            <a:spLocks/>
          </p:cNvSpPr>
          <p:nvPr/>
        </p:nvSpPr>
        <p:spPr>
          <a:xfrm>
            <a:off x="4645026" y="3962567"/>
            <a:ext cx="4040188" cy="1343738"/>
          </a:xfrm>
          <a:prstGeom prst="rect">
            <a:avLst/>
          </a:prstGeom>
        </p:spPr>
        <p:txBody>
          <a:bodyPr vert="horz" tIns="0">
            <a:normAutofit/>
          </a:bodyPr>
          <a:lstStyle>
            <a:lvl1pPr marL="205740" indent="-205740" algn="l" rtl="0" eaLnBrk="1" latinLnBrk="0" hangingPunct="1">
              <a:spcBef>
                <a:spcPct val="20000"/>
              </a:spcBef>
              <a:buClr>
                <a:schemeClr val="accent3">
                  <a:lumMod val="50000"/>
                </a:schemeClr>
              </a:buClr>
              <a:buSzPct val="95000"/>
              <a:buFont typeface="Wingdings 2"/>
              <a:buChar char=""/>
              <a:defRPr kumimoji="0" sz="16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5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350"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2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2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Containerized architecture supports deployment on government infrastructure, AWS, Azure, or Google Cloud, ensuring vendor independence and flexibility.</a:t>
            </a:r>
          </a:p>
        </p:txBody>
      </p:sp>
      <p:sp>
        <p:nvSpPr>
          <p:cNvPr id="25" name="Text Placeholder 15">
            <a:extLst>
              <a:ext uri="{FF2B5EF4-FFF2-40B4-BE49-F238E27FC236}">
                <a16:creationId xmlns:a16="http://schemas.microsoft.com/office/drawing/2014/main" id="{4E714BA9-B1A6-4050-82B5-4FED4682A816}"/>
              </a:ext>
            </a:extLst>
          </p:cNvPr>
          <p:cNvSpPr txBox="1">
            <a:spLocks/>
          </p:cNvSpPr>
          <p:nvPr/>
        </p:nvSpPr>
        <p:spPr>
          <a:xfrm>
            <a:off x="379414" y="4810689"/>
            <a:ext cx="4041775" cy="654843"/>
          </a:xfrm>
          <a:prstGeom prst="rect">
            <a:avLst/>
          </a:prstGeom>
        </p:spPr>
        <p:txBody>
          <a:bodyPr vert="horz" lIns="45720" tIns="0" rIns="45720" bIns="0" anchor="ctr">
            <a:normAutofit/>
          </a:bodyPr>
          <a:lstStyle>
            <a:lvl1pPr marL="0" indent="0" algn="l" rtl="0" eaLnBrk="1" latinLnBrk="0" hangingPunct="1">
              <a:spcBef>
                <a:spcPct val="20000"/>
              </a:spcBef>
              <a:buClr>
                <a:schemeClr val="accent3">
                  <a:lumMod val="50000"/>
                </a:schemeClr>
              </a:buClr>
              <a:buSzPct val="95000"/>
              <a:buFont typeface="Wingdings 2"/>
              <a:buNone/>
              <a:defRPr kumimoji="0" sz="1800" b="1" kern="1200" cap="none" baseline="0">
                <a:solidFill>
                  <a:schemeClr val="tx1"/>
                </a:solidFill>
                <a:effectLst/>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None/>
              <a:defRPr kumimoji="0" sz="1500" b="1"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None/>
              <a:defRPr kumimoji="0" sz="1350" b="1"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None/>
              <a:defRPr kumimoji="0" sz="1200" b="1"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None/>
              <a:defRPr kumimoji="0" sz="1200" b="1"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Seamless API Integration</a:t>
            </a:r>
          </a:p>
        </p:txBody>
      </p:sp>
      <p:sp>
        <p:nvSpPr>
          <p:cNvPr id="26" name="Content Placeholder 14">
            <a:extLst>
              <a:ext uri="{FF2B5EF4-FFF2-40B4-BE49-F238E27FC236}">
                <a16:creationId xmlns:a16="http://schemas.microsoft.com/office/drawing/2014/main" id="{0D8BFC51-992B-4606-87C8-42F53148C2A3}"/>
              </a:ext>
            </a:extLst>
          </p:cNvPr>
          <p:cNvSpPr txBox="1">
            <a:spLocks/>
          </p:cNvSpPr>
          <p:nvPr/>
        </p:nvSpPr>
        <p:spPr>
          <a:xfrm>
            <a:off x="313680" y="5341608"/>
            <a:ext cx="4040188" cy="1343738"/>
          </a:xfrm>
          <a:prstGeom prst="rect">
            <a:avLst/>
          </a:prstGeom>
        </p:spPr>
        <p:txBody>
          <a:bodyPr vert="horz" tIns="0">
            <a:normAutofit fontScale="92500" lnSpcReduction="10000"/>
          </a:bodyPr>
          <a:lstStyle>
            <a:lvl1pPr marL="205740" indent="-205740" algn="l" rtl="0" eaLnBrk="1" latinLnBrk="0" hangingPunct="1">
              <a:spcBef>
                <a:spcPct val="20000"/>
              </a:spcBef>
              <a:buClr>
                <a:schemeClr val="accent3">
                  <a:lumMod val="50000"/>
                </a:schemeClr>
              </a:buClr>
              <a:buSzPct val="95000"/>
              <a:buFont typeface="Wingdings 2"/>
              <a:buChar char=""/>
              <a:defRPr kumimoji="0" sz="16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5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350"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2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2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RESTful APIs </a:t>
            </a:r>
            <a:r>
              <a:rPr lang="en-US" dirty="0" err="1">
                <a:latin typeface="Arial" panose="020B0604020202020204" pitchFamily="34" charset="0"/>
                <a:cs typeface="Arial" panose="020B0604020202020204" pitchFamily="34" charset="0"/>
              </a:rPr>
              <a:t>Oauth</a:t>
            </a:r>
            <a:r>
              <a:rPr lang="en-US" dirty="0">
                <a:latin typeface="Arial" panose="020B0604020202020204" pitchFamily="34" charset="0"/>
                <a:cs typeface="Arial" panose="020B0604020202020204" pitchFamily="34" charset="0"/>
              </a:rPr>
              <a:t> 2.0 security secures with NID, Digital ID, Census Data, Ward Records, and Health Systems through the Secure Data Exchange platform, ensuring data consistency and interoperability across government systems.</a:t>
            </a:r>
          </a:p>
        </p:txBody>
      </p:sp>
      <p:cxnSp>
        <p:nvCxnSpPr>
          <p:cNvPr id="18" name="Straight Connector 17">
            <a:extLst>
              <a:ext uri="{FF2B5EF4-FFF2-40B4-BE49-F238E27FC236}">
                <a16:creationId xmlns:a16="http://schemas.microsoft.com/office/drawing/2014/main" id="{32959E60-F28C-41AB-82C4-188FD1659577}"/>
              </a:ext>
            </a:extLst>
          </p:cNvPr>
          <p:cNvCxnSpPr>
            <a:cxnSpLocks/>
          </p:cNvCxnSpPr>
          <p:nvPr/>
        </p:nvCxnSpPr>
        <p:spPr>
          <a:xfrm>
            <a:off x="262821" y="1732819"/>
            <a:ext cx="8378257" cy="87541"/>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0215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9"/>
            <a:ext cx="8229600" cy="1022938"/>
          </a:xfrm>
          <a:ln>
            <a:noFill/>
          </a:ln>
          <a:effectLst>
            <a:outerShdw blurRad="63500" sx="102000" sy="102000" algn="ctr" rotWithShape="0">
              <a:prstClr val="black">
                <a:alpha val="40000"/>
              </a:prstClr>
            </a:outerShdw>
          </a:effectLst>
        </p:spPr>
        <p:txBody>
          <a:bodyPr>
            <a:noAutofit/>
          </a:bodyPr>
          <a:lstStyle/>
          <a:p>
            <a:pPr algn="ctr"/>
            <a:r>
              <a:rPr lang="en-US" sz="1800" dirty="0">
                <a:solidFill>
                  <a:srgbClr val="00B050"/>
                </a:solidFill>
                <a:latin typeface="Arial Black" panose="020B0A04020102020204" pitchFamily="34" charset="0"/>
              </a:rPr>
              <a:t>CURRENT ELECTORAL CHALLENGES</a:t>
            </a:r>
            <a:br>
              <a:rPr lang="en-US" sz="1600" dirty="0">
                <a:solidFill>
                  <a:srgbClr val="00B050"/>
                </a:solidFill>
                <a:latin typeface="Arial Black" panose="020B0A04020102020204" pitchFamily="34" charset="0"/>
              </a:rPr>
            </a:br>
            <a:endParaRPr lang="en-US" sz="1200" dirty="0">
              <a:solidFill>
                <a:srgbClr val="00B050"/>
              </a:solidFill>
              <a:latin typeface="Arial Black" panose="020B0A04020102020204" pitchFamily="34" charset="0"/>
            </a:endParaRPr>
          </a:p>
        </p:txBody>
      </p:sp>
      <p:sp>
        <p:nvSpPr>
          <p:cNvPr id="14" name="Text Placeholder 13">
            <a:extLst>
              <a:ext uri="{FF2B5EF4-FFF2-40B4-BE49-F238E27FC236}">
                <a16:creationId xmlns:a16="http://schemas.microsoft.com/office/drawing/2014/main" id="{77BB9F14-6DD2-4F29-9805-D21A9816AA57}"/>
              </a:ext>
            </a:extLst>
          </p:cNvPr>
          <p:cNvSpPr>
            <a:spLocks noGrp="1"/>
          </p:cNvSpPr>
          <p:nvPr>
            <p:ph type="body" idx="1"/>
          </p:nvPr>
        </p:nvSpPr>
        <p:spPr>
          <a:xfrm>
            <a:off x="457200" y="1855248"/>
            <a:ext cx="4040188" cy="377110"/>
          </a:xfrm>
        </p:spPr>
        <p:txBody>
          <a:bodyPr/>
          <a:lstStyle/>
          <a:p>
            <a:r>
              <a:rPr lang="en-US" dirty="0">
                <a:latin typeface="Arial" panose="020B0604020202020204" pitchFamily="34" charset="0"/>
                <a:cs typeface="Arial" panose="020B0604020202020204" pitchFamily="34" charset="0"/>
              </a:rPr>
              <a:t>Electoral Roll Issues</a:t>
            </a:r>
          </a:p>
        </p:txBody>
      </p:sp>
      <p:sp>
        <p:nvSpPr>
          <p:cNvPr id="15" name="Content Placeholder 14">
            <a:extLst>
              <a:ext uri="{FF2B5EF4-FFF2-40B4-BE49-F238E27FC236}">
                <a16:creationId xmlns:a16="http://schemas.microsoft.com/office/drawing/2014/main" id="{B30A70DE-DDB3-4527-AE71-30187A445557}"/>
              </a:ext>
            </a:extLst>
          </p:cNvPr>
          <p:cNvSpPr>
            <a:spLocks noGrp="1"/>
          </p:cNvSpPr>
          <p:nvPr>
            <p:ph sz="quarter" idx="2"/>
          </p:nvPr>
        </p:nvSpPr>
        <p:spPr>
          <a:xfrm>
            <a:off x="379414" y="2322591"/>
            <a:ext cx="4040188" cy="1343738"/>
          </a:xfrm>
        </p:spPr>
        <p:txBody>
          <a:bodyPr>
            <a:normAutofit fontScale="85000" lnSpcReduction="20000"/>
          </a:bodyPr>
          <a:lstStyle/>
          <a:p>
            <a:r>
              <a:rPr lang="en-US" dirty="0">
                <a:latin typeface="Arial" panose="020B0604020202020204" pitchFamily="34" charset="0"/>
                <a:cs typeface="Arial" panose="020B0604020202020204" pitchFamily="34" charset="0"/>
              </a:rPr>
              <a:t>Ghost vote records and fraudulent entries</a:t>
            </a:r>
          </a:p>
          <a:p>
            <a:r>
              <a:rPr lang="en-US" dirty="0">
                <a:latin typeface="Arial" panose="020B0604020202020204" pitchFamily="34" charset="0"/>
                <a:cs typeface="Arial" panose="020B0604020202020204" pitchFamily="34" charset="0"/>
              </a:rPr>
              <a:t>Inflated or deflated ward records</a:t>
            </a:r>
          </a:p>
          <a:p>
            <a:r>
              <a:rPr lang="en-US" dirty="0">
                <a:latin typeface="Arial" panose="020B0604020202020204" pitchFamily="34" charset="0"/>
                <a:cs typeface="Arial" panose="020B0604020202020204" pitchFamily="34" charset="0"/>
              </a:rPr>
              <a:t>Availability of diseased records</a:t>
            </a:r>
          </a:p>
          <a:p>
            <a:r>
              <a:rPr lang="en-US" dirty="0">
                <a:latin typeface="Arial" panose="020B0604020202020204" pitchFamily="34" charset="0"/>
                <a:cs typeface="Arial" panose="020B0604020202020204" pitchFamily="34" charset="0"/>
              </a:rPr>
              <a:t>Outdated electoral records</a:t>
            </a:r>
          </a:p>
          <a:p>
            <a:r>
              <a:rPr lang="en-US" dirty="0">
                <a:latin typeface="Arial" panose="020B0604020202020204" pitchFamily="34" charset="0"/>
                <a:cs typeface="Arial" panose="020B0604020202020204" pitchFamily="34" charset="0"/>
              </a:rPr>
              <a:t>Nil records for eligible voters</a:t>
            </a:r>
          </a:p>
          <a:p>
            <a:r>
              <a:rPr lang="en-US" dirty="0">
                <a:latin typeface="Arial" panose="020B0604020202020204" pitchFamily="34" charset="0"/>
                <a:cs typeface="Arial" panose="020B0604020202020204" pitchFamily="34" charset="0"/>
              </a:rPr>
              <a:t>Difficulty validating and verifying voters</a:t>
            </a:r>
          </a:p>
        </p:txBody>
      </p:sp>
      <p:sp>
        <p:nvSpPr>
          <p:cNvPr id="16" name="Text Placeholder 15">
            <a:extLst>
              <a:ext uri="{FF2B5EF4-FFF2-40B4-BE49-F238E27FC236}">
                <a16:creationId xmlns:a16="http://schemas.microsoft.com/office/drawing/2014/main" id="{F4254AA3-61FC-4238-8872-27370B905014}"/>
              </a:ext>
            </a:extLst>
          </p:cNvPr>
          <p:cNvSpPr>
            <a:spLocks noGrp="1"/>
          </p:cNvSpPr>
          <p:nvPr>
            <p:ph type="body" sz="half" idx="3"/>
          </p:nvPr>
        </p:nvSpPr>
        <p:spPr>
          <a:xfrm>
            <a:off x="4645026" y="1859759"/>
            <a:ext cx="4041775" cy="372599"/>
          </a:xfrm>
        </p:spPr>
        <p:txBody>
          <a:bodyPr/>
          <a:lstStyle/>
          <a:p>
            <a:r>
              <a:rPr lang="en-US" dirty="0">
                <a:latin typeface="Arial" panose="020B0604020202020204" pitchFamily="34" charset="0"/>
                <a:cs typeface="Arial" panose="020B0604020202020204" pitchFamily="34" charset="0"/>
              </a:rPr>
              <a:t>Counting Issues</a:t>
            </a:r>
          </a:p>
        </p:txBody>
      </p:sp>
      <p:sp>
        <p:nvSpPr>
          <p:cNvPr id="17" name="Content Placeholder 16">
            <a:extLst>
              <a:ext uri="{FF2B5EF4-FFF2-40B4-BE49-F238E27FC236}">
                <a16:creationId xmlns:a16="http://schemas.microsoft.com/office/drawing/2014/main" id="{554B9F69-8DFF-491C-A565-82B173A95DDD}"/>
              </a:ext>
            </a:extLst>
          </p:cNvPr>
          <p:cNvSpPr>
            <a:spLocks noGrp="1"/>
          </p:cNvSpPr>
          <p:nvPr>
            <p:ph sz="quarter" idx="4"/>
          </p:nvPr>
        </p:nvSpPr>
        <p:spPr>
          <a:xfrm>
            <a:off x="4599304" y="2345172"/>
            <a:ext cx="4041775" cy="1343738"/>
          </a:xfrm>
        </p:spPr>
        <p:txBody>
          <a:bodyPr>
            <a:normAutofit fontScale="85000" lnSpcReduction="20000"/>
          </a:bodyPr>
          <a:lstStyle/>
          <a:p>
            <a:r>
              <a:rPr lang="en-US" dirty="0">
                <a:latin typeface="Arial" panose="020B0604020202020204" pitchFamily="34" charset="0"/>
                <a:cs typeface="Arial" panose="020B0604020202020204" pitchFamily="34" charset="0"/>
              </a:rPr>
              <a:t>Human errors in manual counting</a:t>
            </a:r>
          </a:p>
          <a:p>
            <a:r>
              <a:rPr lang="en-US" dirty="0">
                <a:latin typeface="Arial" panose="020B0604020202020204" pitchFamily="34" charset="0"/>
                <a:cs typeface="Arial" panose="020B0604020202020204" pitchFamily="34" charset="0"/>
              </a:rPr>
              <a:t>Irregular counting results</a:t>
            </a:r>
          </a:p>
          <a:p>
            <a:r>
              <a:rPr lang="en-US" dirty="0">
                <a:latin typeface="Arial" panose="020B0604020202020204" pitchFamily="34" charset="0"/>
                <a:cs typeface="Arial" panose="020B0604020202020204" pitchFamily="34" charset="0"/>
              </a:rPr>
              <a:t>Repetitive counting processes</a:t>
            </a:r>
          </a:p>
          <a:p>
            <a:r>
              <a:rPr lang="en-US" dirty="0">
                <a:latin typeface="Arial" panose="020B0604020202020204" pitchFamily="34" charset="0"/>
                <a:cs typeface="Arial" panose="020B0604020202020204" pitchFamily="34" charset="0"/>
              </a:rPr>
              <a:t>Lack of trust between officials and scrutineers</a:t>
            </a:r>
          </a:p>
          <a:p>
            <a:r>
              <a:rPr lang="en-US" dirty="0">
                <a:latin typeface="Arial" panose="020B0604020202020204" pitchFamily="34" charset="0"/>
                <a:cs typeface="Arial" panose="020B0604020202020204" pitchFamily="34" charset="0"/>
              </a:rPr>
              <a:t>Early declarations during ongoing counts</a:t>
            </a:r>
          </a:p>
          <a:p>
            <a:r>
              <a:rPr lang="en-US" dirty="0">
                <a:latin typeface="Arial" panose="020B0604020202020204" pitchFamily="34" charset="0"/>
                <a:cs typeface="Arial" panose="020B0604020202020204" pitchFamily="34" charset="0"/>
              </a:rPr>
              <a:t>Tedious paper handling processes</a:t>
            </a:r>
          </a:p>
          <a:p>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90E31D7-0C5D-44BC-9A65-4FBB4937DD8D}"/>
              </a:ext>
            </a:extLst>
          </p:cNvPr>
          <p:cNvPicPr/>
          <p:nvPr/>
        </p:nvPicPr>
        <p:blipFill rotWithShape="1">
          <a:blip r:embed="rId3">
            <a:extLst>
              <a:ext uri="{28A0092B-C50C-407E-A947-70E740481C1C}">
                <a14:useLocalDpi xmlns:a14="http://schemas.microsoft.com/office/drawing/2010/main" val="0"/>
              </a:ext>
            </a:extLst>
          </a:blip>
          <a:srcRect l="24933" t="32788" r="23141" b="21811"/>
          <a:stretch/>
        </p:blipFill>
        <p:spPr bwMode="auto">
          <a:xfrm>
            <a:off x="599571" y="727925"/>
            <a:ext cx="1330398" cy="1022938"/>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B8D7A4B8-4D21-4318-BB0E-EF434A926912}"/>
              </a:ext>
            </a:extLst>
          </p:cNvPr>
          <p:cNvPicPr>
            <a:picLocks noChangeAspect="1"/>
          </p:cNvPicPr>
          <p:nvPr/>
        </p:nvPicPr>
        <p:blipFill>
          <a:blip r:embed="rId4"/>
          <a:stretch>
            <a:fillRect/>
          </a:stretch>
        </p:blipFill>
        <p:spPr>
          <a:xfrm>
            <a:off x="0" y="6587231"/>
            <a:ext cx="9144000" cy="270768"/>
          </a:xfrm>
          <a:prstGeom prst="rect">
            <a:avLst/>
          </a:prstGeom>
        </p:spPr>
      </p:pic>
      <p:pic>
        <p:nvPicPr>
          <p:cNvPr id="10" name="Picture 9">
            <a:extLst>
              <a:ext uri="{FF2B5EF4-FFF2-40B4-BE49-F238E27FC236}">
                <a16:creationId xmlns:a16="http://schemas.microsoft.com/office/drawing/2014/main" id="{E486172A-E532-44C0-B4E4-29D945F283EE}"/>
              </a:ext>
            </a:extLst>
          </p:cNvPr>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039992" y="650418"/>
            <a:ext cx="1330399" cy="1225396"/>
          </a:xfrm>
          <a:prstGeom prst="rect">
            <a:avLst/>
          </a:prstGeom>
        </p:spPr>
      </p:pic>
      <p:sp>
        <p:nvSpPr>
          <p:cNvPr id="20" name="Text Placeholder 15">
            <a:extLst>
              <a:ext uri="{FF2B5EF4-FFF2-40B4-BE49-F238E27FC236}">
                <a16:creationId xmlns:a16="http://schemas.microsoft.com/office/drawing/2014/main" id="{6A5590D7-AA3C-4D12-9A1A-FC25C257553C}"/>
              </a:ext>
            </a:extLst>
          </p:cNvPr>
          <p:cNvSpPr txBox="1">
            <a:spLocks/>
          </p:cNvSpPr>
          <p:nvPr/>
        </p:nvSpPr>
        <p:spPr>
          <a:xfrm>
            <a:off x="379414" y="3666329"/>
            <a:ext cx="4041775" cy="377017"/>
          </a:xfrm>
          <a:prstGeom prst="rect">
            <a:avLst/>
          </a:prstGeom>
        </p:spPr>
        <p:txBody>
          <a:bodyPr vert="horz" lIns="45720" tIns="0" rIns="45720" bIns="0" anchor="ctr">
            <a:normAutofit/>
          </a:bodyPr>
          <a:lstStyle>
            <a:lvl1pPr marL="0" indent="0" algn="l" rtl="0" eaLnBrk="1" latinLnBrk="0" hangingPunct="1">
              <a:spcBef>
                <a:spcPct val="20000"/>
              </a:spcBef>
              <a:buClr>
                <a:schemeClr val="accent3">
                  <a:lumMod val="50000"/>
                </a:schemeClr>
              </a:buClr>
              <a:buSzPct val="95000"/>
              <a:buFont typeface="Wingdings 2"/>
              <a:buNone/>
              <a:defRPr kumimoji="0" sz="1800" b="1" kern="1200" cap="none" baseline="0">
                <a:solidFill>
                  <a:schemeClr val="tx1"/>
                </a:solidFill>
                <a:effectLst/>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None/>
              <a:defRPr kumimoji="0" sz="1500" b="1"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None/>
              <a:defRPr kumimoji="0" sz="1350" b="1"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None/>
              <a:defRPr kumimoji="0" sz="1200" b="1"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None/>
              <a:defRPr kumimoji="0" sz="1200" b="1"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Voting Process Issues</a:t>
            </a:r>
          </a:p>
        </p:txBody>
      </p:sp>
      <p:sp>
        <p:nvSpPr>
          <p:cNvPr id="21" name="Text Placeholder 15">
            <a:extLst>
              <a:ext uri="{FF2B5EF4-FFF2-40B4-BE49-F238E27FC236}">
                <a16:creationId xmlns:a16="http://schemas.microsoft.com/office/drawing/2014/main" id="{4000B3CB-856B-4C61-A367-41EE0C17E2BA}"/>
              </a:ext>
            </a:extLst>
          </p:cNvPr>
          <p:cNvSpPr txBox="1">
            <a:spLocks/>
          </p:cNvSpPr>
          <p:nvPr/>
        </p:nvSpPr>
        <p:spPr>
          <a:xfrm>
            <a:off x="4645026" y="3602197"/>
            <a:ext cx="4041775" cy="390615"/>
          </a:xfrm>
          <a:prstGeom prst="rect">
            <a:avLst/>
          </a:prstGeom>
        </p:spPr>
        <p:txBody>
          <a:bodyPr vert="horz" lIns="45720" tIns="0" rIns="45720" bIns="0" anchor="ctr">
            <a:normAutofit/>
          </a:bodyPr>
          <a:lstStyle>
            <a:lvl1pPr marL="0" indent="0" algn="l" rtl="0" eaLnBrk="1" latinLnBrk="0" hangingPunct="1">
              <a:spcBef>
                <a:spcPct val="20000"/>
              </a:spcBef>
              <a:buClr>
                <a:schemeClr val="accent3">
                  <a:lumMod val="50000"/>
                </a:schemeClr>
              </a:buClr>
              <a:buSzPct val="95000"/>
              <a:buFont typeface="Wingdings 2"/>
              <a:buNone/>
              <a:defRPr kumimoji="0" sz="1800" b="1" kern="1200" cap="none" baseline="0">
                <a:solidFill>
                  <a:schemeClr val="tx1"/>
                </a:solidFill>
                <a:effectLst/>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None/>
              <a:defRPr kumimoji="0" sz="1500" b="1"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None/>
              <a:defRPr kumimoji="0" sz="1350" b="1"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None/>
              <a:defRPr kumimoji="0" sz="1200" b="1"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None/>
              <a:defRPr kumimoji="0" sz="1200" b="1"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System/Process-wide Issues</a:t>
            </a:r>
          </a:p>
        </p:txBody>
      </p:sp>
      <p:sp>
        <p:nvSpPr>
          <p:cNvPr id="22" name="Content Placeholder 14">
            <a:extLst>
              <a:ext uri="{FF2B5EF4-FFF2-40B4-BE49-F238E27FC236}">
                <a16:creationId xmlns:a16="http://schemas.microsoft.com/office/drawing/2014/main" id="{B68B84AF-C7DB-4927-BA31-6F71D6BA494F}"/>
              </a:ext>
            </a:extLst>
          </p:cNvPr>
          <p:cNvSpPr txBox="1">
            <a:spLocks/>
          </p:cNvSpPr>
          <p:nvPr/>
        </p:nvSpPr>
        <p:spPr>
          <a:xfrm>
            <a:off x="379413" y="4100342"/>
            <a:ext cx="4040188" cy="1343738"/>
          </a:xfrm>
          <a:prstGeom prst="rect">
            <a:avLst/>
          </a:prstGeom>
        </p:spPr>
        <p:txBody>
          <a:bodyPr vert="horz" tIns="0">
            <a:normAutofit fontScale="85000" lnSpcReduction="20000"/>
          </a:bodyPr>
          <a:lstStyle>
            <a:lvl1pPr marL="205740" indent="-205740" algn="l" rtl="0" eaLnBrk="1" latinLnBrk="0" hangingPunct="1">
              <a:spcBef>
                <a:spcPct val="20000"/>
              </a:spcBef>
              <a:buClr>
                <a:schemeClr val="accent3">
                  <a:lumMod val="50000"/>
                </a:schemeClr>
              </a:buClr>
              <a:buSzPct val="95000"/>
              <a:buFont typeface="Wingdings 2"/>
              <a:buChar char=""/>
              <a:defRPr kumimoji="0" sz="16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5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350"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2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2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Repetitive voting by same individual</a:t>
            </a:r>
          </a:p>
          <a:p>
            <a:r>
              <a:rPr lang="en-US" dirty="0">
                <a:latin typeface="Arial" panose="020B0604020202020204" pitchFamily="34" charset="0"/>
                <a:cs typeface="Arial" panose="020B0604020202020204" pitchFamily="34" charset="0"/>
              </a:rPr>
              <a:t>Using ghost names to cast votes</a:t>
            </a:r>
          </a:p>
          <a:p>
            <a:r>
              <a:rPr lang="en-US" dirty="0">
                <a:latin typeface="Arial" panose="020B0604020202020204" pitchFamily="34" charset="0"/>
                <a:cs typeface="Arial" panose="020B0604020202020204" pitchFamily="34" charset="0"/>
              </a:rPr>
              <a:t>Block voting and intimidation</a:t>
            </a:r>
          </a:p>
          <a:p>
            <a:r>
              <a:rPr lang="en-US" dirty="0">
                <a:latin typeface="Arial" panose="020B0604020202020204" pitchFamily="34" charset="0"/>
                <a:cs typeface="Arial" panose="020B0604020202020204" pitchFamily="34" charset="0"/>
              </a:rPr>
              <a:t>Safety concerns for citizens</a:t>
            </a:r>
          </a:p>
          <a:p>
            <a:r>
              <a:rPr lang="en-US" dirty="0">
                <a:latin typeface="Arial" panose="020B0604020202020204" pitchFamily="34" charset="0"/>
                <a:cs typeface="Arial" panose="020B0604020202020204" pitchFamily="34" charset="0"/>
              </a:rPr>
              <a:t>Ballot box hijacking incidents</a:t>
            </a:r>
          </a:p>
          <a:p>
            <a:r>
              <a:rPr lang="en-US" dirty="0">
                <a:latin typeface="Arial" panose="020B0604020202020204" pitchFamily="34" charset="0"/>
                <a:cs typeface="Arial" panose="020B0604020202020204" pitchFamily="34" charset="0"/>
              </a:rPr>
              <a:t>Vote buying and inducements</a:t>
            </a:r>
          </a:p>
        </p:txBody>
      </p:sp>
      <p:sp>
        <p:nvSpPr>
          <p:cNvPr id="24" name="Content Placeholder 14">
            <a:extLst>
              <a:ext uri="{FF2B5EF4-FFF2-40B4-BE49-F238E27FC236}">
                <a16:creationId xmlns:a16="http://schemas.microsoft.com/office/drawing/2014/main" id="{8A19B8AE-B6C6-485C-B0F5-A4E04FF50D97}"/>
              </a:ext>
            </a:extLst>
          </p:cNvPr>
          <p:cNvSpPr txBox="1">
            <a:spLocks/>
          </p:cNvSpPr>
          <p:nvPr/>
        </p:nvSpPr>
        <p:spPr>
          <a:xfrm>
            <a:off x="4600891" y="4050838"/>
            <a:ext cx="4040188" cy="1586482"/>
          </a:xfrm>
          <a:prstGeom prst="rect">
            <a:avLst/>
          </a:prstGeom>
        </p:spPr>
        <p:txBody>
          <a:bodyPr vert="horz" tIns="0">
            <a:noAutofit/>
          </a:bodyPr>
          <a:lstStyle>
            <a:lvl1pPr marL="205740" indent="-205740" algn="l" rtl="0" eaLnBrk="1" latinLnBrk="0" hangingPunct="1">
              <a:spcBef>
                <a:spcPct val="20000"/>
              </a:spcBef>
              <a:buClr>
                <a:schemeClr val="accent3">
                  <a:lumMod val="50000"/>
                </a:schemeClr>
              </a:buClr>
              <a:buSzPct val="95000"/>
              <a:buFont typeface="Wingdings 2"/>
              <a:buChar char=""/>
              <a:defRPr kumimoji="0" sz="16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5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350"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2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2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Electoral processes prone to manipulation</a:t>
            </a:r>
          </a:p>
          <a:p>
            <a:r>
              <a:rPr lang="en-US" sz="1400" dirty="0">
                <a:latin typeface="Arial" panose="020B0604020202020204" pitchFamily="34" charset="0"/>
                <a:cs typeface="Arial" panose="020B0604020202020204" pitchFamily="34" charset="0"/>
              </a:rPr>
              <a:t>Lack of transparency in systems</a:t>
            </a:r>
          </a:p>
          <a:p>
            <a:r>
              <a:rPr lang="en-US" sz="1400" dirty="0">
                <a:latin typeface="Arial" panose="020B0604020202020204" pitchFamily="34" charset="0"/>
                <a:cs typeface="Arial" panose="020B0604020202020204" pitchFamily="34" charset="0"/>
              </a:rPr>
              <a:t>Citizens validation challenges</a:t>
            </a:r>
          </a:p>
          <a:p>
            <a:r>
              <a:rPr lang="en-US" sz="1400" dirty="0">
                <a:latin typeface="Arial" panose="020B0604020202020204" pitchFamily="34" charset="0"/>
                <a:cs typeface="Arial" panose="020B0604020202020204" pitchFamily="34" charset="0"/>
              </a:rPr>
              <a:t>Barriers to inclusive voting</a:t>
            </a:r>
          </a:p>
          <a:p>
            <a:r>
              <a:rPr lang="en-US" sz="1400" dirty="0">
                <a:latin typeface="Arial" panose="020B0604020202020204" pitchFamily="34" charset="0"/>
                <a:cs typeface="Arial" panose="020B0604020202020204" pitchFamily="34" charset="0"/>
              </a:rPr>
              <a:t>Lack of credibility and public trust</a:t>
            </a:r>
          </a:p>
          <a:p>
            <a:r>
              <a:rPr lang="en-US" sz="1400" dirty="0">
                <a:latin typeface="Arial" panose="020B0604020202020204" pitchFamily="34" charset="0"/>
                <a:cs typeface="Arial" panose="020B0604020202020204" pitchFamily="34" charset="0"/>
              </a:rPr>
              <a:t>Absence of real-time verification</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D327E89D-61B2-4923-A28E-CCF28FEE8779}"/>
              </a:ext>
            </a:extLst>
          </p:cNvPr>
          <p:cNvCxnSpPr/>
          <p:nvPr/>
        </p:nvCxnSpPr>
        <p:spPr>
          <a:xfrm>
            <a:off x="281238" y="1778508"/>
            <a:ext cx="8089153" cy="9730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8898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86172A-E532-44C0-B4E4-29D945F283EE}"/>
              </a:ext>
            </a:extLst>
          </p:cNvPr>
          <p:cNvPicPr/>
          <p:nvPr/>
        </p:nvPicPr>
        <p:blipFill rotWithShape="1">
          <a:blip r:embed="rId3" cstate="print">
            <a:biLevel thresh="25000"/>
            <a:extLst>
              <a:ext uri="{28A0092B-C50C-407E-A947-70E740481C1C}">
                <a14:useLocalDpi xmlns:a14="http://schemas.microsoft.com/office/drawing/2010/main" val="0"/>
              </a:ext>
            </a:extLst>
          </a:blip>
          <a:srcRect t="9334" b="14454"/>
          <a:stretch/>
        </p:blipFill>
        <p:spPr>
          <a:xfrm>
            <a:off x="6962077" y="689801"/>
            <a:ext cx="1067602" cy="844607"/>
          </a:xfrm>
          <a:prstGeom prst="rect">
            <a:avLst/>
          </a:prstGeom>
        </p:spPr>
      </p:pic>
      <p:pic>
        <p:nvPicPr>
          <p:cNvPr id="6" name="Picture 5">
            <a:extLst>
              <a:ext uri="{FF2B5EF4-FFF2-40B4-BE49-F238E27FC236}">
                <a16:creationId xmlns:a16="http://schemas.microsoft.com/office/drawing/2014/main" id="{C90E31D7-0C5D-44BC-9A65-4FBB4937DD8D}"/>
              </a:ext>
            </a:extLst>
          </p:cNvPr>
          <p:cNvPicPr/>
          <p:nvPr/>
        </p:nvPicPr>
        <p:blipFill rotWithShape="1">
          <a:blip r:embed="rId4">
            <a:extLst>
              <a:ext uri="{28A0092B-C50C-407E-A947-70E740481C1C}">
                <a14:useLocalDpi xmlns:a14="http://schemas.microsoft.com/office/drawing/2010/main" val="0"/>
              </a:ext>
            </a:extLst>
          </a:blip>
          <a:srcRect l="24933" t="32788" r="23141" b="21811"/>
          <a:stretch/>
        </p:blipFill>
        <p:spPr bwMode="auto">
          <a:xfrm>
            <a:off x="393176" y="718253"/>
            <a:ext cx="1380038" cy="751046"/>
          </a:xfrm>
          <a:prstGeom prst="rect">
            <a:avLst/>
          </a:prstGeom>
          <a:ln>
            <a:noFill/>
          </a:ln>
          <a:extLst>
            <a:ext uri="{53640926-AAD7-44D8-BBD7-CCE9431645EC}">
              <a14:shadowObscured xmlns:a14="http://schemas.microsoft.com/office/drawing/2010/main"/>
            </a:ext>
          </a:extLst>
        </p:spPr>
      </p:pic>
      <p:sp>
        <p:nvSpPr>
          <p:cNvPr id="7" name="Title 3">
            <a:extLst>
              <a:ext uri="{FF2B5EF4-FFF2-40B4-BE49-F238E27FC236}">
                <a16:creationId xmlns:a16="http://schemas.microsoft.com/office/drawing/2014/main" id="{D60A7882-DFC2-4415-8E1F-AC005A329B88}"/>
              </a:ext>
            </a:extLst>
          </p:cNvPr>
          <p:cNvSpPr txBox="1">
            <a:spLocks/>
          </p:cNvSpPr>
          <p:nvPr/>
        </p:nvSpPr>
        <p:spPr>
          <a:xfrm>
            <a:off x="1965243" y="915553"/>
            <a:ext cx="4649619" cy="394671"/>
          </a:xfrm>
          <a:prstGeom prst="rect">
            <a:avLst/>
          </a:prstGeom>
          <a:ln>
            <a:noFill/>
          </a:ln>
          <a:effectLst>
            <a:outerShdw blurRad="63500" sx="102000" sy="102000" algn="ctr" rotWithShape="0">
              <a:prstClr val="black">
                <a:alpha val="40000"/>
              </a:prstClr>
            </a:outerShdw>
          </a:effectLst>
        </p:spPr>
        <p:txBody>
          <a:bodyPr vert="horz" lIns="0" rIns="0" bIns="0" anchor="b">
            <a:noAutofit/>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sz="2800" dirty="0">
                <a:solidFill>
                  <a:srgbClr val="00B050"/>
                </a:solidFill>
                <a:latin typeface="Arial Black" panose="020B0A04020102020204" pitchFamily="34" charset="0"/>
              </a:rPr>
              <a:t> SOLUTION OVERVIEW</a:t>
            </a:r>
          </a:p>
        </p:txBody>
      </p:sp>
      <p:graphicFrame>
        <p:nvGraphicFramePr>
          <p:cNvPr id="8" name="Diagram 7">
            <a:extLst>
              <a:ext uri="{FF2B5EF4-FFF2-40B4-BE49-F238E27FC236}">
                <a16:creationId xmlns:a16="http://schemas.microsoft.com/office/drawing/2014/main" id="{F2A74BE4-1552-4096-981C-365606224DBA}"/>
              </a:ext>
            </a:extLst>
          </p:cNvPr>
          <p:cNvGraphicFramePr/>
          <p:nvPr>
            <p:extLst>
              <p:ext uri="{D42A27DB-BD31-4B8C-83A1-F6EECF244321}">
                <p14:modId xmlns:p14="http://schemas.microsoft.com/office/powerpoint/2010/main" val="1266690028"/>
              </p:ext>
            </p:extLst>
          </p:nvPr>
        </p:nvGraphicFramePr>
        <p:xfrm>
          <a:off x="112250" y="2043191"/>
          <a:ext cx="8968134" cy="31989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 Placeholder 13">
            <a:extLst>
              <a:ext uri="{FF2B5EF4-FFF2-40B4-BE49-F238E27FC236}">
                <a16:creationId xmlns:a16="http://schemas.microsoft.com/office/drawing/2014/main" id="{03DAB9D4-7465-4616-AF1E-5346E5CFB918}"/>
              </a:ext>
            </a:extLst>
          </p:cNvPr>
          <p:cNvSpPr txBox="1">
            <a:spLocks/>
          </p:cNvSpPr>
          <p:nvPr/>
        </p:nvSpPr>
        <p:spPr>
          <a:xfrm>
            <a:off x="499369" y="1510272"/>
            <a:ext cx="8145262" cy="491946"/>
          </a:xfrm>
          <a:prstGeom prst="rect">
            <a:avLst/>
          </a:prstGeom>
        </p:spPr>
        <p:txBody>
          <a:bodyPr vert="horz" lIns="0" rIns="18288">
            <a:noAutofit/>
          </a:bodyPr>
          <a:lstStyle>
            <a:lvl1pPr marL="0" marR="34290" indent="0" algn="r" rtl="0" eaLnBrk="1" latinLnBrk="0" hangingPunct="1">
              <a:spcBef>
                <a:spcPct val="20000"/>
              </a:spcBef>
              <a:buClr>
                <a:schemeClr val="accent3">
                  <a:lumMod val="50000"/>
                </a:schemeClr>
              </a:buClr>
              <a:buSzPct val="95000"/>
              <a:buFont typeface="Wingdings 2"/>
              <a:buNone/>
              <a:defRPr kumimoji="0" sz="1950" kern="1200">
                <a:solidFill>
                  <a:schemeClr val="tx1"/>
                </a:solidFill>
                <a:latin typeface="+mn-lt"/>
                <a:ea typeface="+mn-ea"/>
                <a:cs typeface="+mn-cs"/>
              </a:defRPr>
            </a:lvl1pPr>
            <a:lvl2pPr marL="342900" indent="0" algn="ctr" rtl="0" eaLnBrk="1" latinLnBrk="0" hangingPunct="1">
              <a:spcBef>
                <a:spcPct val="20000"/>
              </a:spcBef>
              <a:buClr>
                <a:schemeClr val="accent1">
                  <a:lumMod val="50000"/>
                </a:schemeClr>
              </a:buClr>
              <a:buSzPct val="85000"/>
              <a:buFont typeface="Wingdings 2"/>
              <a:buNone/>
              <a:defRPr kumimoji="0" sz="1800" kern="1200">
                <a:solidFill>
                  <a:schemeClr val="tx1"/>
                </a:solidFill>
                <a:latin typeface="+mn-lt"/>
                <a:ea typeface="+mn-ea"/>
                <a:cs typeface="+mn-cs"/>
              </a:defRPr>
            </a:lvl2pPr>
            <a:lvl3pPr marL="685800" indent="0" algn="ctr" rtl="0" eaLnBrk="1" latinLnBrk="0" hangingPunct="1">
              <a:spcBef>
                <a:spcPct val="20000"/>
              </a:spcBef>
              <a:buClr>
                <a:schemeClr val="accent2">
                  <a:lumMod val="50000"/>
                </a:schemeClr>
              </a:buClr>
              <a:buSzPct val="70000"/>
              <a:buFont typeface="Wingdings 2"/>
              <a:buNone/>
              <a:defRPr kumimoji="0" sz="1575" kern="1200">
                <a:solidFill>
                  <a:schemeClr val="tx1"/>
                </a:solidFill>
                <a:latin typeface="+mn-lt"/>
                <a:ea typeface="+mn-ea"/>
                <a:cs typeface="+mn-cs"/>
              </a:defRPr>
            </a:lvl3pPr>
            <a:lvl4pPr marL="1028700" indent="0" algn="ctr" rtl="0" eaLnBrk="1" latinLnBrk="0" hangingPunct="1">
              <a:spcBef>
                <a:spcPct val="20000"/>
              </a:spcBef>
              <a:buClr>
                <a:schemeClr val="accent3">
                  <a:lumMod val="50000"/>
                </a:schemeClr>
              </a:buClr>
              <a:buSzPct val="65000"/>
              <a:buFont typeface="Wingdings 2"/>
              <a:buNone/>
              <a:defRPr kumimoji="0" sz="1500" kern="1200">
                <a:solidFill>
                  <a:schemeClr val="tx1"/>
                </a:solidFill>
                <a:latin typeface="+mn-lt"/>
                <a:ea typeface="+mn-ea"/>
                <a:cs typeface="+mn-cs"/>
              </a:defRPr>
            </a:lvl4pPr>
            <a:lvl5pPr marL="1371600" indent="0" algn="ctr" rtl="0" eaLnBrk="1" latinLnBrk="0" hangingPunct="1">
              <a:spcBef>
                <a:spcPct val="20000"/>
              </a:spcBef>
              <a:buClr>
                <a:schemeClr val="accent4">
                  <a:lumMod val="75000"/>
                </a:schemeClr>
              </a:buClr>
              <a:buSzPct val="65000"/>
              <a:buFont typeface="Wingdings 2"/>
              <a:buNone/>
              <a:defRPr kumimoji="0" sz="1500" kern="1200">
                <a:solidFill>
                  <a:schemeClr val="tx1"/>
                </a:solidFill>
                <a:latin typeface="+mn-lt"/>
                <a:ea typeface="+mn-ea"/>
                <a:cs typeface="+mn-cs"/>
              </a:defRPr>
            </a:lvl5pPr>
            <a:lvl6pPr marL="1714500" indent="0" algn="ctr" rtl="0" eaLnBrk="1" latinLnBrk="0" hangingPunct="1">
              <a:spcBef>
                <a:spcPct val="20000"/>
              </a:spcBef>
              <a:buClr>
                <a:schemeClr val="accent5">
                  <a:lumMod val="50000"/>
                </a:schemeClr>
              </a:buClr>
              <a:buSzPct val="80000"/>
              <a:buFont typeface="Wingdings 2"/>
              <a:buNone/>
              <a:defRPr kumimoji="0" sz="1350" kern="1200">
                <a:solidFill>
                  <a:schemeClr val="tx1"/>
                </a:solidFill>
                <a:latin typeface="+mn-lt"/>
                <a:ea typeface="+mn-ea"/>
                <a:cs typeface="+mn-cs"/>
              </a:defRPr>
            </a:lvl6pPr>
            <a:lvl7pPr marL="2057400" indent="0" algn="ctr" rtl="0" eaLnBrk="1" latinLnBrk="0" hangingPunct="1">
              <a:spcBef>
                <a:spcPct val="20000"/>
              </a:spcBef>
              <a:buClr>
                <a:schemeClr val="accent6">
                  <a:lumMod val="75000"/>
                </a:schemeClr>
              </a:buClr>
              <a:buSzPct val="80000"/>
              <a:buFont typeface="Wingdings 2"/>
              <a:buNone/>
              <a:defRPr kumimoji="0" sz="1200" kern="1200" baseline="0">
                <a:solidFill>
                  <a:schemeClr val="tx1"/>
                </a:solidFill>
                <a:latin typeface="+mn-lt"/>
                <a:ea typeface="+mn-ea"/>
                <a:cs typeface="+mn-cs"/>
              </a:defRPr>
            </a:lvl7pPr>
            <a:lvl8pPr marL="2400300" indent="0" algn="ctr" rtl="0" eaLnBrk="1" latinLnBrk="0" hangingPunct="1">
              <a:spcBef>
                <a:spcPct val="20000"/>
              </a:spcBef>
              <a:buClr>
                <a:schemeClr val="tx2"/>
              </a:buClr>
              <a:buNone/>
              <a:defRPr kumimoji="0" sz="1200" kern="1200">
                <a:solidFill>
                  <a:schemeClr val="tx1"/>
                </a:solidFill>
                <a:latin typeface="+mn-lt"/>
                <a:ea typeface="+mn-ea"/>
                <a:cs typeface="+mn-cs"/>
              </a:defRPr>
            </a:lvl8pPr>
            <a:lvl9pPr marL="2743200" indent="0" algn="ctr"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algn="l"/>
            <a:r>
              <a:rPr lang="en-US" sz="1400" dirty="0">
                <a:latin typeface="Arial" panose="020B0604020202020204" pitchFamily="34" charset="0"/>
                <a:ea typeface="Calibri" panose="020F0502020204030204" pitchFamily="34" charset="0"/>
                <a:cs typeface="Arial" panose="020B0604020202020204" pitchFamily="34" charset="0"/>
              </a:rPr>
              <a:t>Our comprehensive biometric voting solution is built on </a:t>
            </a:r>
            <a:r>
              <a:rPr lang="en-US" sz="1400" b="1" dirty="0">
                <a:solidFill>
                  <a:srgbClr val="0070C0"/>
                </a:solidFill>
                <a:latin typeface="Arial" panose="020B0604020202020204" pitchFamily="34" charset="0"/>
                <a:ea typeface="Calibri" panose="020F0502020204030204" pitchFamily="34" charset="0"/>
                <a:cs typeface="Arial" panose="020B0604020202020204" pitchFamily="34" charset="0"/>
              </a:rPr>
              <a:t>three foundational pillars </a:t>
            </a:r>
            <a:r>
              <a:rPr lang="en-US" sz="1400" dirty="0">
                <a:latin typeface="Arial" panose="020B0604020202020204" pitchFamily="34" charset="0"/>
                <a:ea typeface="Calibri" panose="020F0502020204030204" pitchFamily="34" charset="0"/>
                <a:cs typeface="Arial" panose="020B0604020202020204" pitchFamily="34" charset="0"/>
              </a:rPr>
              <a:t>that work together to deliver a secure, transparent, and scalable electoral system for PNG</a:t>
            </a:r>
          </a:p>
        </p:txBody>
      </p:sp>
      <p:sp>
        <p:nvSpPr>
          <p:cNvPr id="12" name="Text Placeholder 13">
            <a:extLst>
              <a:ext uri="{FF2B5EF4-FFF2-40B4-BE49-F238E27FC236}">
                <a16:creationId xmlns:a16="http://schemas.microsoft.com/office/drawing/2014/main" id="{6A0F6236-1F57-41ED-B295-F26C15819FF8}"/>
              </a:ext>
            </a:extLst>
          </p:cNvPr>
          <p:cNvSpPr txBox="1">
            <a:spLocks/>
          </p:cNvSpPr>
          <p:nvPr/>
        </p:nvSpPr>
        <p:spPr>
          <a:xfrm>
            <a:off x="274687" y="5388701"/>
            <a:ext cx="3218540" cy="771237"/>
          </a:xfrm>
          <a:prstGeom prst="rect">
            <a:avLst/>
          </a:prstGeom>
        </p:spPr>
        <p:txBody>
          <a:bodyPr vert="horz" lIns="0" rIns="18288">
            <a:noAutofit/>
          </a:bodyPr>
          <a:lstStyle>
            <a:lvl1pPr marL="0" marR="34290" indent="0" algn="r" rtl="0" eaLnBrk="1" latinLnBrk="0" hangingPunct="1">
              <a:spcBef>
                <a:spcPct val="20000"/>
              </a:spcBef>
              <a:buClr>
                <a:schemeClr val="accent3">
                  <a:lumMod val="50000"/>
                </a:schemeClr>
              </a:buClr>
              <a:buSzPct val="95000"/>
              <a:buFont typeface="Wingdings 2"/>
              <a:buNone/>
              <a:defRPr kumimoji="0" sz="1950" kern="1200">
                <a:solidFill>
                  <a:schemeClr val="tx1"/>
                </a:solidFill>
                <a:latin typeface="+mn-lt"/>
                <a:ea typeface="+mn-ea"/>
                <a:cs typeface="+mn-cs"/>
              </a:defRPr>
            </a:lvl1pPr>
            <a:lvl2pPr marL="342900" indent="0" algn="ctr" rtl="0" eaLnBrk="1" latinLnBrk="0" hangingPunct="1">
              <a:spcBef>
                <a:spcPct val="20000"/>
              </a:spcBef>
              <a:buClr>
                <a:schemeClr val="accent1">
                  <a:lumMod val="50000"/>
                </a:schemeClr>
              </a:buClr>
              <a:buSzPct val="85000"/>
              <a:buFont typeface="Wingdings 2"/>
              <a:buNone/>
              <a:defRPr kumimoji="0" sz="1800" kern="1200">
                <a:solidFill>
                  <a:schemeClr val="tx1"/>
                </a:solidFill>
                <a:latin typeface="+mn-lt"/>
                <a:ea typeface="+mn-ea"/>
                <a:cs typeface="+mn-cs"/>
              </a:defRPr>
            </a:lvl2pPr>
            <a:lvl3pPr marL="685800" indent="0" algn="ctr" rtl="0" eaLnBrk="1" latinLnBrk="0" hangingPunct="1">
              <a:spcBef>
                <a:spcPct val="20000"/>
              </a:spcBef>
              <a:buClr>
                <a:schemeClr val="accent2">
                  <a:lumMod val="50000"/>
                </a:schemeClr>
              </a:buClr>
              <a:buSzPct val="70000"/>
              <a:buFont typeface="Wingdings 2"/>
              <a:buNone/>
              <a:defRPr kumimoji="0" sz="1575" kern="1200">
                <a:solidFill>
                  <a:schemeClr val="tx1"/>
                </a:solidFill>
                <a:latin typeface="+mn-lt"/>
                <a:ea typeface="+mn-ea"/>
                <a:cs typeface="+mn-cs"/>
              </a:defRPr>
            </a:lvl3pPr>
            <a:lvl4pPr marL="1028700" indent="0" algn="ctr" rtl="0" eaLnBrk="1" latinLnBrk="0" hangingPunct="1">
              <a:spcBef>
                <a:spcPct val="20000"/>
              </a:spcBef>
              <a:buClr>
                <a:schemeClr val="accent3">
                  <a:lumMod val="50000"/>
                </a:schemeClr>
              </a:buClr>
              <a:buSzPct val="65000"/>
              <a:buFont typeface="Wingdings 2"/>
              <a:buNone/>
              <a:defRPr kumimoji="0" sz="1500" kern="1200">
                <a:solidFill>
                  <a:schemeClr val="tx1"/>
                </a:solidFill>
                <a:latin typeface="+mn-lt"/>
                <a:ea typeface="+mn-ea"/>
                <a:cs typeface="+mn-cs"/>
              </a:defRPr>
            </a:lvl4pPr>
            <a:lvl5pPr marL="1371600" indent="0" algn="ctr" rtl="0" eaLnBrk="1" latinLnBrk="0" hangingPunct="1">
              <a:spcBef>
                <a:spcPct val="20000"/>
              </a:spcBef>
              <a:buClr>
                <a:schemeClr val="accent4">
                  <a:lumMod val="75000"/>
                </a:schemeClr>
              </a:buClr>
              <a:buSzPct val="65000"/>
              <a:buFont typeface="Wingdings 2"/>
              <a:buNone/>
              <a:defRPr kumimoji="0" sz="1500" kern="1200">
                <a:solidFill>
                  <a:schemeClr val="tx1"/>
                </a:solidFill>
                <a:latin typeface="+mn-lt"/>
                <a:ea typeface="+mn-ea"/>
                <a:cs typeface="+mn-cs"/>
              </a:defRPr>
            </a:lvl5pPr>
            <a:lvl6pPr marL="1714500" indent="0" algn="ctr" rtl="0" eaLnBrk="1" latinLnBrk="0" hangingPunct="1">
              <a:spcBef>
                <a:spcPct val="20000"/>
              </a:spcBef>
              <a:buClr>
                <a:schemeClr val="accent5">
                  <a:lumMod val="50000"/>
                </a:schemeClr>
              </a:buClr>
              <a:buSzPct val="80000"/>
              <a:buFont typeface="Wingdings 2"/>
              <a:buNone/>
              <a:defRPr kumimoji="0" sz="1350" kern="1200">
                <a:solidFill>
                  <a:schemeClr val="tx1"/>
                </a:solidFill>
                <a:latin typeface="+mn-lt"/>
                <a:ea typeface="+mn-ea"/>
                <a:cs typeface="+mn-cs"/>
              </a:defRPr>
            </a:lvl6pPr>
            <a:lvl7pPr marL="2057400" indent="0" algn="ctr" rtl="0" eaLnBrk="1" latinLnBrk="0" hangingPunct="1">
              <a:spcBef>
                <a:spcPct val="20000"/>
              </a:spcBef>
              <a:buClr>
                <a:schemeClr val="accent6">
                  <a:lumMod val="75000"/>
                </a:schemeClr>
              </a:buClr>
              <a:buSzPct val="80000"/>
              <a:buFont typeface="Wingdings 2"/>
              <a:buNone/>
              <a:defRPr kumimoji="0" sz="1200" kern="1200" baseline="0">
                <a:solidFill>
                  <a:schemeClr val="tx1"/>
                </a:solidFill>
                <a:latin typeface="+mn-lt"/>
                <a:ea typeface="+mn-ea"/>
                <a:cs typeface="+mn-cs"/>
              </a:defRPr>
            </a:lvl7pPr>
            <a:lvl8pPr marL="2400300" indent="0" algn="ctr" rtl="0" eaLnBrk="1" latinLnBrk="0" hangingPunct="1">
              <a:spcBef>
                <a:spcPct val="20000"/>
              </a:spcBef>
              <a:buClr>
                <a:schemeClr val="tx2"/>
              </a:buClr>
              <a:buNone/>
              <a:defRPr kumimoji="0" sz="1200" kern="1200">
                <a:solidFill>
                  <a:schemeClr val="tx1"/>
                </a:solidFill>
                <a:latin typeface="+mn-lt"/>
                <a:ea typeface="+mn-ea"/>
                <a:cs typeface="+mn-cs"/>
              </a:defRPr>
            </a:lvl8pPr>
            <a:lvl9pPr marL="2743200" indent="0" algn="ctr"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algn="l"/>
            <a:r>
              <a:rPr lang="en-US" sz="1800" b="1" dirty="0">
                <a:solidFill>
                  <a:schemeClr val="accent1"/>
                </a:solidFill>
                <a:latin typeface="Arial" panose="020B0604020202020204" pitchFamily="34" charset="0"/>
                <a:ea typeface="Calibri" panose="020F0502020204030204" pitchFamily="34" charset="0"/>
                <a:cs typeface="Arial" panose="020B0604020202020204" pitchFamily="34" charset="0"/>
              </a:rPr>
              <a:t>Secure</a:t>
            </a:r>
            <a:br>
              <a:rPr lang="en-US" sz="1600" dirty="0">
                <a:latin typeface="Arial" panose="020B0604020202020204" pitchFamily="34" charset="0"/>
                <a:ea typeface="Calibri" panose="020F0502020204030204" pitchFamily="34" charset="0"/>
                <a:cs typeface="Arial" panose="020B0604020202020204" pitchFamily="34" charset="0"/>
              </a:rPr>
            </a:br>
            <a:r>
              <a:rPr lang="en-US" sz="1600" dirty="0">
                <a:latin typeface="Arial" panose="020B0604020202020204" pitchFamily="34" charset="0"/>
                <a:ea typeface="Calibri" panose="020F0502020204030204" pitchFamily="34" charset="0"/>
                <a:cs typeface="Arial" panose="020B0604020202020204" pitchFamily="34" charset="0"/>
              </a:rPr>
              <a:t>End-to-end encryption and multi-layer security</a:t>
            </a:r>
          </a:p>
        </p:txBody>
      </p:sp>
      <p:sp>
        <p:nvSpPr>
          <p:cNvPr id="15" name="Text Placeholder 13">
            <a:extLst>
              <a:ext uri="{FF2B5EF4-FFF2-40B4-BE49-F238E27FC236}">
                <a16:creationId xmlns:a16="http://schemas.microsoft.com/office/drawing/2014/main" id="{B9729588-F819-44A0-8BF5-DEBC8F970DDB}"/>
              </a:ext>
            </a:extLst>
          </p:cNvPr>
          <p:cNvSpPr txBox="1">
            <a:spLocks/>
          </p:cNvSpPr>
          <p:nvPr/>
        </p:nvSpPr>
        <p:spPr>
          <a:xfrm>
            <a:off x="3662226" y="5356561"/>
            <a:ext cx="2698015" cy="979180"/>
          </a:xfrm>
          <a:prstGeom prst="rect">
            <a:avLst/>
          </a:prstGeom>
        </p:spPr>
        <p:txBody>
          <a:bodyPr vert="horz" lIns="0" rIns="18288">
            <a:noAutofit/>
          </a:bodyPr>
          <a:lstStyle>
            <a:lvl1pPr marL="0" marR="34290" indent="0" algn="r" rtl="0" eaLnBrk="1" latinLnBrk="0" hangingPunct="1">
              <a:spcBef>
                <a:spcPct val="20000"/>
              </a:spcBef>
              <a:buClr>
                <a:schemeClr val="accent3">
                  <a:lumMod val="50000"/>
                </a:schemeClr>
              </a:buClr>
              <a:buSzPct val="95000"/>
              <a:buFont typeface="Wingdings 2"/>
              <a:buNone/>
              <a:defRPr kumimoji="0" sz="1950" kern="1200">
                <a:solidFill>
                  <a:schemeClr val="tx1"/>
                </a:solidFill>
                <a:latin typeface="+mn-lt"/>
                <a:ea typeface="+mn-ea"/>
                <a:cs typeface="+mn-cs"/>
              </a:defRPr>
            </a:lvl1pPr>
            <a:lvl2pPr marL="342900" indent="0" algn="ctr" rtl="0" eaLnBrk="1" latinLnBrk="0" hangingPunct="1">
              <a:spcBef>
                <a:spcPct val="20000"/>
              </a:spcBef>
              <a:buClr>
                <a:schemeClr val="accent1">
                  <a:lumMod val="50000"/>
                </a:schemeClr>
              </a:buClr>
              <a:buSzPct val="85000"/>
              <a:buFont typeface="Wingdings 2"/>
              <a:buNone/>
              <a:defRPr kumimoji="0" sz="1800" kern="1200">
                <a:solidFill>
                  <a:schemeClr val="tx1"/>
                </a:solidFill>
                <a:latin typeface="+mn-lt"/>
                <a:ea typeface="+mn-ea"/>
                <a:cs typeface="+mn-cs"/>
              </a:defRPr>
            </a:lvl2pPr>
            <a:lvl3pPr marL="685800" indent="0" algn="ctr" rtl="0" eaLnBrk="1" latinLnBrk="0" hangingPunct="1">
              <a:spcBef>
                <a:spcPct val="20000"/>
              </a:spcBef>
              <a:buClr>
                <a:schemeClr val="accent2">
                  <a:lumMod val="50000"/>
                </a:schemeClr>
              </a:buClr>
              <a:buSzPct val="70000"/>
              <a:buFont typeface="Wingdings 2"/>
              <a:buNone/>
              <a:defRPr kumimoji="0" sz="1575" kern="1200">
                <a:solidFill>
                  <a:schemeClr val="tx1"/>
                </a:solidFill>
                <a:latin typeface="+mn-lt"/>
                <a:ea typeface="+mn-ea"/>
                <a:cs typeface="+mn-cs"/>
              </a:defRPr>
            </a:lvl3pPr>
            <a:lvl4pPr marL="1028700" indent="0" algn="ctr" rtl="0" eaLnBrk="1" latinLnBrk="0" hangingPunct="1">
              <a:spcBef>
                <a:spcPct val="20000"/>
              </a:spcBef>
              <a:buClr>
                <a:schemeClr val="accent3">
                  <a:lumMod val="50000"/>
                </a:schemeClr>
              </a:buClr>
              <a:buSzPct val="65000"/>
              <a:buFont typeface="Wingdings 2"/>
              <a:buNone/>
              <a:defRPr kumimoji="0" sz="1500" kern="1200">
                <a:solidFill>
                  <a:schemeClr val="tx1"/>
                </a:solidFill>
                <a:latin typeface="+mn-lt"/>
                <a:ea typeface="+mn-ea"/>
                <a:cs typeface="+mn-cs"/>
              </a:defRPr>
            </a:lvl4pPr>
            <a:lvl5pPr marL="1371600" indent="0" algn="ctr" rtl="0" eaLnBrk="1" latinLnBrk="0" hangingPunct="1">
              <a:spcBef>
                <a:spcPct val="20000"/>
              </a:spcBef>
              <a:buClr>
                <a:schemeClr val="accent4">
                  <a:lumMod val="75000"/>
                </a:schemeClr>
              </a:buClr>
              <a:buSzPct val="65000"/>
              <a:buFont typeface="Wingdings 2"/>
              <a:buNone/>
              <a:defRPr kumimoji="0" sz="1500" kern="1200">
                <a:solidFill>
                  <a:schemeClr val="tx1"/>
                </a:solidFill>
                <a:latin typeface="+mn-lt"/>
                <a:ea typeface="+mn-ea"/>
                <a:cs typeface="+mn-cs"/>
              </a:defRPr>
            </a:lvl5pPr>
            <a:lvl6pPr marL="1714500" indent="0" algn="ctr" rtl="0" eaLnBrk="1" latinLnBrk="0" hangingPunct="1">
              <a:spcBef>
                <a:spcPct val="20000"/>
              </a:spcBef>
              <a:buClr>
                <a:schemeClr val="accent5">
                  <a:lumMod val="50000"/>
                </a:schemeClr>
              </a:buClr>
              <a:buSzPct val="80000"/>
              <a:buFont typeface="Wingdings 2"/>
              <a:buNone/>
              <a:defRPr kumimoji="0" sz="1350" kern="1200">
                <a:solidFill>
                  <a:schemeClr val="tx1"/>
                </a:solidFill>
                <a:latin typeface="+mn-lt"/>
                <a:ea typeface="+mn-ea"/>
                <a:cs typeface="+mn-cs"/>
              </a:defRPr>
            </a:lvl6pPr>
            <a:lvl7pPr marL="2057400" indent="0" algn="ctr" rtl="0" eaLnBrk="1" latinLnBrk="0" hangingPunct="1">
              <a:spcBef>
                <a:spcPct val="20000"/>
              </a:spcBef>
              <a:buClr>
                <a:schemeClr val="accent6">
                  <a:lumMod val="75000"/>
                </a:schemeClr>
              </a:buClr>
              <a:buSzPct val="80000"/>
              <a:buFont typeface="Wingdings 2"/>
              <a:buNone/>
              <a:defRPr kumimoji="0" sz="1200" kern="1200" baseline="0">
                <a:solidFill>
                  <a:schemeClr val="tx1"/>
                </a:solidFill>
                <a:latin typeface="+mn-lt"/>
                <a:ea typeface="+mn-ea"/>
                <a:cs typeface="+mn-cs"/>
              </a:defRPr>
            </a:lvl7pPr>
            <a:lvl8pPr marL="2400300" indent="0" algn="ctr" rtl="0" eaLnBrk="1" latinLnBrk="0" hangingPunct="1">
              <a:spcBef>
                <a:spcPct val="20000"/>
              </a:spcBef>
              <a:buClr>
                <a:schemeClr val="tx2"/>
              </a:buClr>
              <a:buNone/>
              <a:defRPr kumimoji="0" sz="1200" kern="1200">
                <a:solidFill>
                  <a:schemeClr val="tx1"/>
                </a:solidFill>
                <a:latin typeface="+mn-lt"/>
                <a:ea typeface="+mn-ea"/>
                <a:cs typeface="+mn-cs"/>
              </a:defRPr>
            </a:lvl8pPr>
            <a:lvl9pPr marL="2743200" indent="0" algn="ctr"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algn="l"/>
            <a:r>
              <a:rPr lang="en-US" sz="1800" b="1" dirty="0">
                <a:solidFill>
                  <a:schemeClr val="accent1"/>
                </a:solidFill>
                <a:latin typeface="Arial" panose="020B0604020202020204" pitchFamily="34" charset="0"/>
                <a:ea typeface="Calibri" panose="020F0502020204030204" pitchFamily="34" charset="0"/>
                <a:cs typeface="Arial" panose="020B0604020202020204" pitchFamily="34" charset="0"/>
              </a:rPr>
              <a:t>Transparent</a:t>
            </a:r>
            <a:br>
              <a:rPr lang="en-US" sz="1600" dirty="0">
                <a:latin typeface="Arial" panose="020B0604020202020204" pitchFamily="34" charset="0"/>
                <a:ea typeface="Calibri" panose="020F0502020204030204" pitchFamily="34" charset="0"/>
                <a:cs typeface="Arial" panose="020B0604020202020204" pitchFamily="34" charset="0"/>
              </a:rPr>
            </a:br>
            <a:r>
              <a:rPr lang="en-US" sz="1600" dirty="0">
                <a:latin typeface="Arial" panose="020B0604020202020204" pitchFamily="34" charset="0"/>
                <a:ea typeface="Calibri" panose="020F0502020204030204" pitchFamily="34" charset="0"/>
                <a:cs typeface="Arial" panose="020B0604020202020204" pitchFamily="34" charset="0"/>
              </a:rPr>
              <a:t>Blockchain-based auditability and accountability</a:t>
            </a:r>
          </a:p>
        </p:txBody>
      </p:sp>
      <p:sp>
        <p:nvSpPr>
          <p:cNvPr id="16" name="Text Placeholder 13">
            <a:extLst>
              <a:ext uri="{FF2B5EF4-FFF2-40B4-BE49-F238E27FC236}">
                <a16:creationId xmlns:a16="http://schemas.microsoft.com/office/drawing/2014/main" id="{123720F4-60D7-4D84-8723-4E5DBB9F245B}"/>
              </a:ext>
            </a:extLst>
          </p:cNvPr>
          <p:cNvSpPr txBox="1">
            <a:spLocks/>
          </p:cNvSpPr>
          <p:nvPr/>
        </p:nvSpPr>
        <p:spPr>
          <a:xfrm>
            <a:off x="6360241" y="5388701"/>
            <a:ext cx="3458785" cy="357194"/>
          </a:xfrm>
          <a:prstGeom prst="rect">
            <a:avLst/>
          </a:prstGeom>
        </p:spPr>
        <p:txBody>
          <a:bodyPr vert="horz" lIns="0" rIns="18288">
            <a:noAutofit/>
          </a:bodyPr>
          <a:lstStyle>
            <a:lvl1pPr marL="0" marR="34290" indent="0" algn="r" rtl="0" eaLnBrk="1" latinLnBrk="0" hangingPunct="1">
              <a:spcBef>
                <a:spcPct val="20000"/>
              </a:spcBef>
              <a:buClr>
                <a:schemeClr val="accent3">
                  <a:lumMod val="50000"/>
                </a:schemeClr>
              </a:buClr>
              <a:buSzPct val="95000"/>
              <a:buFont typeface="Wingdings 2"/>
              <a:buNone/>
              <a:defRPr kumimoji="0" sz="1950" kern="1200">
                <a:solidFill>
                  <a:schemeClr val="tx1"/>
                </a:solidFill>
                <a:latin typeface="+mn-lt"/>
                <a:ea typeface="+mn-ea"/>
                <a:cs typeface="+mn-cs"/>
              </a:defRPr>
            </a:lvl1pPr>
            <a:lvl2pPr marL="342900" indent="0" algn="ctr" rtl="0" eaLnBrk="1" latinLnBrk="0" hangingPunct="1">
              <a:spcBef>
                <a:spcPct val="20000"/>
              </a:spcBef>
              <a:buClr>
                <a:schemeClr val="accent1">
                  <a:lumMod val="50000"/>
                </a:schemeClr>
              </a:buClr>
              <a:buSzPct val="85000"/>
              <a:buFont typeface="Wingdings 2"/>
              <a:buNone/>
              <a:defRPr kumimoji="0" sz="1800" kern="1200">
                <a:solidFill>
                  <a:schemeClr val="tx1"/>
                </a:solidFill>
                <a:latin typeface="+mn-lt"/>
                <a:ea typeface="+mn-ea"/>
                <a:cs typeface="+mn-cs"/>
              </a:defRPr>
            </a:lvl2pPr>
            <a:lvl3pPr marL="685800" indent="0" algn="ctr" rtl="0" eaLnBrk="1" latinLnBrk="0" hangingPunct="1">
              <a:spcBef>
                <a:spcPct val="20000"/>
              </a:spcBef>
              <a:buClr>
                <a:schemeClr val="accent2">
                  <a:lumMod val="50000"/>
                </a:schemeClr>
              </a:buClr>
              <a:buSzPct val="70000"/>
              <a:buFont typeface="Wingdings 2"/>
              <a:buNone/>
              <a:defRPr kumimoji="0" sz="1575" kern="1200">
                <a:solidFill>
                  <a:schemeClr val="tx1"/>
                </a:solidFill>
                <a:latin typeface="+mn-lt"/>
                <a:ea typeface="+mn-ea"/>
                <a:cs typeface="+mn-cs"/>
              </a:defRPr>
            </a:lvl3pPr>
            <a:lvl4pPr marL="1028700" indent="0" algn="ctr" rtl="0" eaLnBrk="1" latinLnBrk="0" hangingPunct="1">
              <a:spcBef>
                <a:spcPct val="20000"/>
              </a:spcBef>
              <a:buClr>
                <a:schemeClr val="accent3">
                  <a:lumMod val="50000"/>
                </a:schemeClr>
              </a:buClr>
              <a:buSzPct val="65000"/>
              <a:buFont typeface="Wingdings 2"/>
              <a:buNone/>
              <a:defRPr kumimoji="0" sz="1500" kern="1200">
                <a:solidFill>
                  <a:schemeClr val="tx1"/>
                </a:solidFill>
                <a:latin typeface="+mn-lt"/>
                <a:ea typeface="+mn-ea"/>
                <a:cs typeface="+mn-cs"/>
              </a:defRPr>
            </a:lvl4pPr>
            <a:lvl5pPr marL="1371600" indent="0" algn="ctr" rtl="0" eaLnBrk="1" latinLnBrk="0" hangingPunct="1">
              <a:spcBef>
                <a:spcPct val="20000"/>
              </a:spcBef>
              <a:buClr>
                <a:schemeClr val="accent4">
                  <a:lumMod val="75000"/>
                </a:schemeClr>
              </a:buClr>
              <a:buSzPct val="65000"/>
              <a:buFont typeface="Wingdings 2"/>
              <a:buNone/>
              <a:defRPr kumimoji="0" sz="1500" kern="1200">
                <a:solidFill>
                  <a:schemeClr val="tx1"/>
                </a:solidFill>
                <a:latin typeface="+mn-lt"/>
                <a:ea typeface="+mn-ea"/>
                <a:cs typeface="+mn-cs"/>
              </a:defRPr>
            </a:lvl5pPr>
            <a:lvl6pPr marL="1714500" indent="0" algn="ctr" rtl="0" eaLnBrk="1" latinLnBrk="0" hangingPunct="1">
              <a:spcBef>
                <a:spcPct val="20000"/>
              </a:spcBef>
              <a:buClr>
                <a:schemeClr val="accent5">
                  <a:lumMod val="50000"/>
                </a:schemeClr>
              </a:buClr>
              <a:buSzPct val="80000"/>
              <a:buFont typeface="Wingdings 2"/>
              <a:buNone/>
              <a:defRPr kumimoji="0" sz="1350" kern="1200">
                <a:solidFill>
                  <a:schemeClr val="tx1"/>
                </a:solidFill>
                <a:latin typeface="+mn-lt"/>
                <a:ea typeface="+mn-ea"/>
                <a:cs typeface="+mn-cs"/>
              </a:defRPr>
            </a:lvl6pPr>
            <a:lvl7pPr marL="2057400" indent="0" algn="ctr" rtl="0" eaLnBrk="1" latinLnBrk="0" hangingPunct="1">
              <a:spcBef>
                <a:spcPct val="20000"/>
              </a:spcBef>
              <a:buClr>
                <a:schemeClr val="accent6">
                  <a:lumMod val="75000"/>
                </a:schemeClr>
              </a:buClr>
              <a:buSzPct val="80000"/>
              <a:buFont typeface="Wingdings 2"/>
              <a:buNone/>
              <a:defRPr kumimoji="0" sz="1200" kern="1200" baseline="0">
                <a:solidFill>
                  <a:schemeClr val="tx1"/>
                </a:solidFill>
                <a:latin typeface="+mn-lt"/>
                <a:ea typeface="+mn-ea"/>
                <a:cs typeface="+mn-cs"/>
              </a:defRPr>
            </a:lvl7pPr>
            <a:lvl8pPr marL="2400300" indent="0" algn="ctr" rtl="0" eaLnBrk="1" latinLnBrk="0" hangingPunct="1">
              <a:spcBef>
                <a:spcPct val="20000"/>
              </a:spcBef>
              <a:buClr>
                <a:schemeClr val="tx2"/>
              </a:buClr>
              <a:buNone/>
              <a:defRPr kumimoji="0" sz="1200" kern="1200">
                <a:solidFill>
                  <a:schemeClr val="tx1"/>
                </a:solidFill>
                <a:latin typeface="+mn-lt"/>
                <a:ea typeface="+mn-ea"/>
                <a:cs typeface="+mn-cs"/>
              </a:defRPr>
            </a:lvl8pPr>
            <a:lvl9pPr marL="2743200" indent="0" algn="ctr"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algn="l"/>
            <a:r>
              <a:rPr lang="en-US" sz="1800" b="1" dirty="0">
                <a:solidFill>
                  <a:schemeClr val="accent1"/>
                </a:solidFill>
                <a:latin typeface="Arial" panose="020B0604020202020204" pitchFamily="34" charset="0"/>
                <a:ea typeface="Calibri" panose="020F0502020204030204" pitchFamily="34" charset="0"/>
                <a:cs typeface="Arial" panose="020B0604020202020204" pitchFamily="34" charset="0"/>
              </a:rPr>
              <a:t>Scalable</a:t>
            </a:r>
            <a:br>
              <a:rPr lang="en-US" sz="1600" dirty="0">
                <a:latin typeface="Arial" panose="020B0604020202020204" pitchFamily="34" charset="0"/>
                <a:ea typeface="Calibri" panose="020F0502020204030204" pitchFamily="34" charset="0"/>
                <a:cs typeface="Arial" panose="020B0604020202020204" pitchFamily="34" charset="0"/>
              </a:rPr>
            </a:br>
            <a:r>
              <a:rPr lang="en-US" sz="1600" dirty="0">
                <a:latin typeface="Arial" panose="020B0604020202020204" pitchFamily="34" charset="0"/>
                <a:ea typeface="Calibri" panose="020F0502020204030204" pitchFamily="34" charset="0"/>
                <a:cs typeface="Arial" panose="020B0604020202020204" pitchFamily="34" charset="0"/>
              </a:rPr>
              <a:t>Modular for flexible growth and adaptation</a:t>
            </a:r>
          </a:p>
        </p:txBody>
      </p:sp>
      <p:cxnSp>
        <p:nvCxnSpPr>
          <p:cNvPr id="13" name="Straight Connector 12">
            <a:extLst>
              <a:ext uri="{FF2B5EF4-FFF2-40B4-BE49-F238E27FC236}">
                <a16:creationId xmlns:a16="http://schemas.microsoft.com/office/drawing/2014/main" id="{9E220E28-4465-4279-89C2-F39C829E0E82}"/>
              </a:ext>
            </a:extLst>
          </p:cNvPr>
          <p:cNvCxnSpPr/>
          <p:nvPr/>
        </p:nvCxnSpPr>
        <p:spPr>
          <a:xfrm>
            <a:off x="393176" y="1456750"/>
            <a:ext cx="8089153" cy="9730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2381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7906AA-14FE-41A0-8E3F-8E3B9F1356B4}"/>
              </a:ext>
            </a:extLst>
          </p:cNvPr>
          <p:cNvPicPr>
            <a:picLocks noChangeAspect="1"/>
          </p:cNvPicPr>
          <p:nvPr/>
        </p:nvPicPr>
        <p:blipFill>
          <a:blip r:embed="rId3"/>
          <a:stretch>
            <a:fillRect/>
          </a:stretch>
        </p:blipFill>
        <p:spPr>
          <a:xfrm>
            <a:off x="393177" y="1847137"/>
            <a:ext cx="7599286" cy="4066894"/>
          </a:xfrm>
          <a:prstGeom prst="rect">
            <a:avLst/>
          </a:prstGeom>
          <a:ln>
            <a:noFill/>
          </a:ln>
          <a:effectLst>
            <a:softEdge rad="112500"/>
          </a:effectLst>
        </p:spPr>
      </p:pic>
      <p:pic>
        <p:nvPicPr>
          <p:cNvPr id="10" name="Picture 9">
            <a:extLst>
              <a:ext uri="{FF2B5EF4-FFF2-40B4-BE49-F238E27FC236}">
                <a16:creationId xmlns:a16="http://schemas.microsoft.com/office/drawing/2014/main" id="{E486172A-E532-44C0-B4E4-29D945F283EE}"/>
              </a:ext>
            </a:extLst>
          </p:cNvPr>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117452" y="693744"/>
            <a:ext cx="1168539" cy="1383993"/>
          </a:xfrm>
          <a:prstGeom prst="rect">
            <a:avLst/>
          </a:prstGeom>
        </p:spPr>
      </p:pic>
      <p:pic>
        <p:nvPicPr>
          <p:cNvPr id="6" name="Picture 5">
            <a:extLst>
              <a:ext uri="{FF2B5EF4-FFF2-40B4-BE49-F238E27FC236}">
                <a16:creationId xmlns:a16="http://schemas.microsoft.com/office/drawing/2014/main" id="{C90E31D7-0C5D-44BC-9A65-4FBB4937DD8D}"/>
              </a:ext>
            </a:extLst>
          </p:cNvPr>
          <p:cNvPicPr/>
          <p:nvPr/>
        </p:nvPicPr>
        <p:blipFill rotWithShape="1">
          <a:blip r:embed="rId5">
            <a:extLst>
              <a:ext uri="{28A0092B-C50C-407E-A947-70E740481C1C}">
                <a14:useLocalDpi xmlns:a14="http://schemas.microsoft.com/office/drawing/2010/main" val="0"/>
              </a:ext>
            </a:extLst>
          </a:blip>
          <a:srcRect l="24933" t="32788" r="23141" b="21811"/>
          <a:stretch/>
        </p:blipFill>
        <p:spPr bwMode="auto">
          <a:xfrm>
            <a:off x="393177" y="956126"/>
            <a:ext cx="1380038" cy="796474"/>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B8D7A4B8-4D21-4318-BB0E-EF434A926912}"/>
              </a:ext>
            </a:extLst>
          </p:cNvPr>
          <p:cNvPicPr>
            <a:picLocks noChangeAspect="1"/>
          </p:cNvPicPr>
          <p:nvPr/>
        </p:nvPicPr>
        <p:blipFill>
          <a:blip r:embed="rId6"/>
          <a:stretch>
            <a:fillRect/>
          </a:stretch>
        </p:blipFill>
        <p:spPr>
          <a:xfrm>
            <a:off x="0" y="6232125"/>
            <a:ext cx="9144000" cy="661386"/>
          </a:xfrm>
          <a:prstGeom prst="rect">
            <a:avLst/>
          </a:prstGeom>
        </p:spPr>
      </p:pic>
      <p:sp>
        <p:nvSpPr>
          <p:cNvPr id="7" name="Title 3">
            <a:extLst>
              <a:ext uri="{FF2B5EF4-FFF2-40B4-BE49-F238E27FC236}">
                <a16:creationId xmlns:a16="http://schemas.microsoft.com/office/drawing/2014/main" id="{D60A7882-DFC2-4415-8E1F-AC005A329B88}"/>
              </a:ext>
            </a:extLst>
          </p:cNvPr>
          <p:cNvSpPr txBox="1">
            <a:spLocks/>
          </p:cNvSpPr>
          <p:nvPr/>
        </p:nvSpPr>
        <p:spPr>
          <a:xfrm>
            <a:off x="1827196" y="1134372"/>
            <a:ext cx="5236274" cy="394671"/>
          </a:xfrm>
          <a:prstGeom prst="rect">
            <a:avLst/>
          </a:prstGeom>
          <a:ln>
            <a:noFill/>
          </a:ln>
          <a:effectLst>
            <a:outerShdw blurRad="63500" sx="102000" sy="102000" algn="ctr" rotWithShape="0">
              <a:prstClr val="black">
                <a:alpha val="40000"/>
              </a:prstClr>
            </a:outerShdw>
          </a:effectLst>
        </p:spPr>
        <p:txBody>
          <a:bodyPr vert="horz" lIns="0" rIns="0" bIns="0" anchor="b">
            <a:noAutofit/>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sz="2000" dirty="0">
                <a:solidFill>
                  <a:srgbClr val="00B050"/>
                </a:solidFill>
                <a:latin typeface="Arial Black" panose="020B0A04020102020204" pitchFamily="34" charset="0"/>
              </a:rPr>
              <a:t> MODULAR SYSTEM ARCHITECTURE</a:t>
            </a:r>
          </a:p>
        </p:txBody>
      </p:sp>
      <p:cxnSp>
        <p:nvCxnSpPr>
          <p:cNvPr id="8" name="Straight Connector 7">
            <a:extLst>
              <a:ext uri="{FF2B5EF4-FFF2-40B4-BE49-F238E27FC236}">
                <a16:creationId xmlns:a16="http://schemas.microsoft.com/office/drawing/2014/main" id="{6FE345CF-5C72-4FF9-9479-861D5CD45407}"/>
              </a:ext>
            </a:extLst>
          </p:cNvPr>
          <p:cNvCxnSpPr/>
          <p:nvPr/>
        </p:nvCxnSpPr>
        <p:spPr>
          <a:xfrm>
            <a:off x="278051" y="1798484"/>
            <a:ext cx="8089153" cy="9730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6380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86172A-E532-44C0-B4E4-29D945F283EE}"/>
              </a:ext>
            </a:extLst>
          </p:cNvPr>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381296" y="659087"/>
            <a:ext cx="1168539" cy="1383993"/>
          </a:xfrm>
          <a:prstGeom prst="rect">
            <a:avLst/>
          </a:prstGeom>
        </p:spPr>
      </p:pic>
      <p:pic>
        <p:nvPicPr>
          <p:cNvPr id="6" name="Picture 5">
            <a:extLst>
              <a:ext uri="{FF2B5EF4-FFF2-40B4-BE49-F238E27FC236}">
                <a16:creationId xmlns:a16="http://schemas.microsoft.com/office/drawing/2014/main" id="{C90E31D7-0C5D-44BC-9A65-4FBB4937DD8D}"/>
              </a:ext>
            </a:extLst>
          </p:cNvPr>
          <p:cNvPicPr/>
          <p:nvPr/>
        </p:nvPicPr>
        <p:blipFill rotWithShape="1">
          <a:blip r:embed="rId4">
            <a:extLst>
              <a:ext uri="{28A0092B-C50C-407E-A947-70E740481C1C}">
                <a14:useLocalDpi xmlns:a14="http://schemas.microsoft.com/office/drawing/2010/main" val="0"/>
              </a:ext>
            </a:extLst>
          </a:blip>
          <a:srcRect l="24933" t="32788" r="23141" b="21811"/>
          <a:stretch/>
        </p:blipFill>
        <p:spPr bwMode="auto">
          <a:xfrm>
            <a:off x="393177" y="956126"/>
            <a:ext cx="1380038" cy="796474"/>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B8D7A4B8-4D21-4318-BB0E-EF434A926912}"/>
              </a:ext>
            </a:extLst>
          </p:cNvPr>
          <p:cNvPicPr>
            <a:picLocks noChangeAspect="1"/>
          </p:cNvPicPr>
          <p:nvPr/>
        </p:nvPicPr>
        <p:blipFill>
          <a:blip r:embed="rId5"/>
          <a:stretch>
            <a:fillRect/>
          </a:stretch>
        </p:blipFill>
        <p:spPr>
          <a:xfrm>
            <a:off x="0" y="6232125"/>
            <a:ext cx="9144000" cy="661386"/>
          </a:xfrm>
          <a:prstGeom prst="rect">
            <a:avLst/>
          </a:prstGeom>
        </p:spPr>
      </p:pic>
      <p:sp>
        <p:nvSpPr>
          <p:cNvPr id="7" name="Title 3">
            <a:extLst>
              <a:ext uri="{FF2B5EF4-FFF2-40B4-BE49-F238E27FC236}">
                <a16:creationId xmlns:a16="http://schemas.microsoft.com/office/drawing/2014/main" id="{D60A7882-DFC2-4415-8E1F-AC005A329B88}"/>
              </a:ext>
            </a:extLst>
          </p:cNvPr>
          <p:cNvSpPr txBox="1">
            <a:spLocks/>
          </p:cNvSpPr>
          <p:nvPr/>
        </p:nvSpPr>
        <p:spPr>
          <a:xfrm>
            <a:off x="1875874" y="1137409"/>
            <a:ext cx="5236274" cy="394671"/>
          </a:xfrm>
          <a:prstGeom prst="rect">
            <a:avLst/>
          </a:prstGeom>
          <a:ln>
            <a:noFill/>
          </a:ln>
          <a:effectLst>
            <a:outerShdw blurRad="63500" sx="102000" sy="102000" algn="ctr" rotWithShape="0">
              <a:prstClr val="black">
                <a:alpha val="40000"/>
              </a:prstClr>
            </a:outerShdw>
          </a:effectLst>
        </p:spPr>
        <p:txBody>
          <a:bodyPr vert="horz" lIns="0" rIns="0" bIns="0" anchor="b">
            <a:noAutofit/>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sz="2000" dirty="0">
                <a:solidFill>
                  <a:srgbClr val="00B050"/>
                </a:solidFill>
                <a:latin typeface="Arial Black" panose="020B0A04020102020204" pitchFamily="34" charset="0"/>
              </a:rPr>
              <a:t> MODULAR SYSTEM ARCHITECTURE</a:t>
            </a:r>
          </a:p>
        </p:txBody>
      </p:sp>
      <p:sp>
        <p:nvSpPr>
          <p:cNvPr id="19" name="Content Placeholder 16">
            <a:extLst>
              <a:ext uri="{FF2B5EF4-FFF2-40B4-BE49-F238E27FC236}">
                <a16:creationId xmlns:a16="http://schemas.microsoft.com/office/drawing/2014/main" id="{AB783769-465D-428B-AB50-8498C2F3CCEC}"/>
              </a:ext>
            </a:extLst>
          </p:cNvPr>
          <p:cNvSpPr txBox="1">
            <a:spLocks/>
          </p:cNvSpPr>
          <p:nvPr/>
        </p:nvSpPr>
        <p:spPr>
          <a:xfrm>
            <a:off x="240141" y="4134709"/>
            <a:ext cx="4400765" cy="865671"/>
          </a:xfrm>
          <a:prstGeom prst="rect">
            <a:avLst/>
          </a:prstGeom>
        </p:spPr>
        <p:txBody>
          <a:bodyPr>
            <a:noAutofit/>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Biometric Authentication Module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Validates voter identity using fingerprint and facial recognition technology</a:t>
            </a:r>
          </a:p>
        </p:txBody>
      </p:sp>
      <p:sp>
        <p:nvSpPr>
          <p:cNvPr id="20" name="Text Placeholder 15">
            <a:extLst>
              <a:ext uri="{FF2B5EF4-FFF2-40B4-BE49-F238E27FC236}">
                <a16:creationId xmlns:a16="http://schemas.microsoft.com/office/drawing/2014/main" id="{5ADBD950-A56A-4918-8D55-FF12797264AC}"/>
              </a:ext>
            </a:extLst>
          </p:cNvPr>
          <p:cNvSpPr txBox="1">
            <a:spLocks/>
          </p:cNvSpPr>
          <p:nvPr/>
        </p:nvSpPr>
        <p:spPr>
          <a:xfrm>
            <a:off x="204237" y="5064084"/>
            <a:ext cx="2964785" cy="338600"/>
          </a:xfrm>
          <a:prstGeom prst="rect">
            <a:avLst/>
          </a:prstGeom>
        </p:spPr>
        <p:txBody>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3. Vote Casting Module</a:t>
            </a:r>
          </a:p>
        </p:txBody>
      </p:sp>
      <p:sp>
        <p:nvSpPr>
          <p:cNvPr id="21" name="Content Placeholder 16">
            <a:extLst>
              <a:ext uri="{FF2B5EF4-FFF2-40B4-BE49-F238E27FC236}">
                <a16:creationId xmlns:a16="http://schemas.microsoft.com/office/drawing/2014/main" id="{6B6BB415-06E1-4686-BD96-C631AB8E8FD8}"/>
              </a:ext>
            </a:extLst>
          </p:cNvPr>
          <p:cNvSpPr txBox="1">
            <a:spLocks/>
          </p:cNvSpPr>
          <p:nvPr/>
        </p:nvSpPr>
        <p:spPr>
          <a:xfrm>
            <a:off x="204237" y="5344278"/>
            <a:ext cx="3499895" cy="760440"/>
          </a:xfrm>
          <a:prstGeom prst="rect">
            <a:avLst/>
          </a:prstGeom>
        </p:spPr>
        <p:txBody>
          <a:bodyPr>
            <a:noAutofit/>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Secure ballot presentation, vote encryption, and submission interface</a:t>
            </a:r>
          </a:p>
        </p:txBody>
      </p:sp>
      <p:sp>
        <p:nvSpPr>
          <p:cNvPr id="22" name="Text Placeholder 15">
            <a:extLst>
              <a:ext uri="{FF2B5EF4-FFF2-40B4-BE49-F238E27FC236}">
                <a16:creationId xmlns:a16="http://schemas.microsoft.com/office/drawing/2014/main" id="{2C494F3E-305C-44DA-ACEB-485C49398478}"/>
              </a:ext>
            </a:extLst>
          </p:cNvPr>
          <p:cNvSpPr txBox="1">
            <a:spLocks/>
          </p:cNvSpPr>
          <p:nvPr/>
        </p:nvSpPr>
        <p:spPr>
          <a:xfrm>
            <a:off x="4649991" y="2779287"/>
            <a:ext cx="4408072" cy="642781"/>
          </a:xfrm>
          <a:prstGeom prst="rect">
            <a:avLst/>
          </a:prstGeom>
        </p:spPr>
        <p:txBody>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4. Vote Counting &amp; Tallying Module</a:t>
            </a:r>
          </a:p>
        </p:txBody>
      </p:sp>
      <p:sp>
        <p:nvSpPr>
          <p:cNvPr id="13" name="Content Placeholder 12">
            <a:extLst>
              <a:ext uri="{FF2B5EF4-FFF2-40B4-BE49-F238E27FC236}">
                <a16:creationId xmlns:a16="http://schemas.microsoft.com/office/drawing/2014/main" id="{9CCFAD3D-8850-4B32-9FA9-CD22C29EA05E}"/>
              </a:ext>
            </a:extLst>
          </p:cNvPr>
          <p:cNvSpPr>
            <a:spLocks noGrp="1"/>
          </p:cNvSpPr>
          <p:nvPr>
            <p:ph idx="1"/>
          </p:nvPr>
        </p:nvSpPr>
        <p:spPr>
          <a:xfrm>
            <a:off x="326395" y="3158695"/>
            <a:ext cx="4167616" cy="936825"/>
          </a:xfrm>
        </p:spPr>
        <p:txBody>
          <a:bodyPr>
            <a:normAutofit/>
          </a:bodyPr>
          <a:lstStyle/>
          <a:p>
            <a:pPr marL="0" indent="0">
              <a:buNone/>
            </a:pPr>
            <a:r>
              <a:rPr lang="en-US" sz="1600" dirty="0">
                <a:latin typeface="Arial" panose="020B0604020202020204" pitchFamily="34" charset="0"/>
                <a:cs typeface="Arial" panose="020B0604020202020204" pitchFamily="34" charset="0"/>
              </a:rPr>
              <a:t>Handle voter enrollment, eligibility verification, and biometric data capture</a:t>
            </a:r>
          </a:p>
          <a:p>
            <a:endParaRPr lang="en-US" dirty="0">
              <a:latin typeface="Arial" panose="020B0604020202020204" pitchFamily="34" charset="0"/>
              <a:cs typeface="Arial" panose="020B0604020202020204" pitchFamily="34" charset="0"/>
            </a:endParaRPr>
          </a:p>
        </p:txBody>
      </p:sp>
      <p:sp>
        <p:nvSpPr>
          <p:cNvPr id="31" name="Text Placeholder 15">
            <a:extLst>
              <a:ext uri="{FF2B5EF4-FFF2-40B4-BE49-F238E27FC236}">
                <a16:creationId xmlns:a16="http://schemas.microsoft.com/office/drawing/2014/main" id="{4F087AF6-1BB8-4698-B215-1FB22E2024D9}"/>
              </a:ext>
            </a:extLst>
          </p:cNvPr>
          <p:cNvSpPr txBox="1">
            <a:spLocks/>
          </p:cNvSpPr>
          <p:nvPr/>
        </p:nvSpPr>
        <p:spPr>
          <a:xfrm>
            <a:off x="326395" y="2847763"/>
            <a:ext cx="3775088" cy="372599"/>
          </a:xfrm>
          <a:prstGeom prst="rect">
            <a:avLst/>
          </a:prstGeom>
        </p:spPr>
        <p:txBody>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1. Voter Registration Module</a:t>
            </a:r>
          </a:p>
        </p:txBody>
      </p:sp>
      <p:sp>
        <p:nvSpPr>
          <p:cNvPr id="32" name="Text Placeholder 15">
            <a:extLst>
              <a:ext uri="{FF2B5EF4-FFF2-40B4-BE49-F238E27FC236}">
                <a16:creationId xmlns:a16="http://schemas.microsoft.com/office/drawing/2014/main" id="{68EDEA7B-EFC7-43D9-AD59-9C5EF4F5A7F9}"/>
              </a:ext>
            </a:extLst>
          </p:cNvPr>
          <p:cNvSpPr txBox="1">
            <a:spLocks/>
          </p:cNvSpPr>
          <p:nvPr/>
        </p:nvSpPr>
        <p:spPr>
          <a:xfrm>
            <a:off x="261714" y="3821002"/>
            <a:ext cx="4331858" cy="372599"/>
          </a:xfrm>
          <a:prstGeom prst="rect">
            <a:avLst/>
          </a:prstGeom>
        </p:spPr>
        <p:txBody>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2. Biometric Authentication Module</a:t>
            </a:r>
          </a:p>
        </p:txBody>
      </p:sp>
      <p:sp>
        <p:nvSpPr>
          <p:cNvPr id="34" name="Content Placeholder 16">
            <a:extLst>
              <a:ext uri="{FF2B5EF4-FFF2-40B4-BE49-F238E27FC236}">
                <a16:creationId xmlns:a16="http://schemas.microsoft.com/office/drawing/2014/main" id="{6E21A58A-E550-41EA-A974-1C3BC2AF8120}"/>
              </a:ext>
            </a:extLst>
          </p:cNvPr>
          <p:cNvSpPr txBox="1">
            <a:spLocks/>
          </p:cNvSpPr>
          <p:nvPr/>
        </p:nvSpPr>
        <p:spPr>
          <a:xfrm>
            <a:off x="4658253" y="3101105"/>
            <a:ext cx="3499895" cy="760440"/>
          </a:xfrm>
          <a:prstGeom prst="rect">
            <a:avLst/>
          </a:prstGeom>
        </p:spPr>
        <p:txBody>
          <a:bodyPr>
            <a:noAutofit/>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Automated vote decryption, counting, and real-tie results aggregation</a:t>
            </a:r>
          </a:p>
        </p:txBody>
      </p:sp>
      <p:sp>
        <p:nvSpPr>
          <p:cNvPr id="35" name="Text Placeholder 15">
            <a:extLst>
              <a:ext uri="{FF2B5EF4-FFF2-40B4-BE49-F238E27FC236}">
                <a16:creationId xmlns:a16="http://schemas.microsoft.com/office/drawing/2014/main" id="{6F72A677-E95C-43C8-9CA2-AE39E84E5663}"/>
              </a:ext>
            </a:extLst>
          </p:cNvPr>
          <p:cNvSpPr txBox="1">
            <a:spLocks/>
          </p:cNvSpPr>
          <p:nvPr/>
        </p:nvSpPr>
        <p:spPr>
          <a:xfrm>
            <a:off x="4705587" y="3955844"/>
            <a:ext cx="3923931" cy="372599"/>
          </a:xfrm>
          <a:prstGeom prst="rect">
            <a:avLst/>
          </a:prstGeom>
        </p:spPr>
        <p:txBody>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5. Blockchain Ledger Module</a:t>
            </a:r>
          </a:p>
        </p:txBody>
      </p:sp>
      <p:sp>
        <p:nvSpPr>
          <p:cNvPr id="36" name="Content Placeholder 16">
            <a:extLst>
              <a:ext uri="{FF2B5EF4-FFF2-40B4-BE49-F238E27FC236}">
                <a16:creationId xmlns:a16="http://schemas.microsoft.com/office/drawing/2014/main" id="{C0F5862F-FF29-4F23-B193-E17EC7CBE511}"/>
              </a:ext>
            </a:extLst>
          </p:cNvPr>
          <p:cNvSpPr txBox="1">
            <a:spLocks/>
          </p:cNvSpPr>
          <p:nvPr/>
        </p:nvSpPr>
        <p:spPr>
          <a:xfrm>
            <a:off x="4712324" y="4310467"/>
            <a:ext cx="4055696" cy="1004625"/>
          </a:xfrm>
          <a:prstGeom prst="rect">
            <a:avLst/>
          </a:prstGeom>
        </p:spPr>
        <p:txBody>
          <a:bodyPr>
            <a:noAutofit/>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Immutable vote recording and distributed consensus mechanism</a:t>
            </a:r>
          </a:p>
        </p:txBody>
      </p:sp>
      <p:sp>
        <p:nvSpPr>
          <p:cNvPr id="37" name="Text Placeholder 15">
            <a:extLst>
              <a:ext uri="{FF2B5EF4-FFF2-40B4-BE49-F238E27FC236}">
                <a16:creationId xmlns:a16="http://schemas.microsoft.com/office/drawing/2014/main" id="{B0460662-EEBA-4AEA-A3E0-706DA8338871}"/>
              </a:ext>
            </a:extLst>
          </p:cNvPr>
          <p:cNvSpPr txBox="1">
            <a:spLocks/>
          </p:cNvSpPr>
          <p:nvPr/>
        </p:nvSpPr>
        <p:spPr>
          <a:xfrm>
            <a:off x="4705587" y="4877784"/>
            <a:ext cx="3923931" cy="372599"/>
          </a:xfrm>
          <a:prstGeom prst="rect">
            <a:avLst/>
          </a:prstGeom>
        </p:spPr>
        <p:txBody>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6. Audit &amp; Reporting</a:t>
            </a:r>
          </a:p>
        </p:txBody>
      </p:sp>
      <p:sp>
        <p:nvSpPr>
          <p:cNvPr id="38" name="Content Placeholder 16">
            <a:extLst>
              <a:ext uri="{FF2B5EF4-FFF2-40B4-BE49-F238E27FC236}">
                <a16:creationId xmlns:a16="http://schemas.microsoft.com/office/drawing/2014/main" id="{8CFE4868-699E-470C-B36F-1FCD25C3031D}"/>
              </a:ext>
            </a:extLst>
          </p:cNvPr>
          <p:cNvSpPr txBox="1">
            <a:spLocks/>
          </p:cNvSpPr>
          <p:nvPr/>
        </p:nvSpPr>
        <p:spPr>
          <a:xfrm>
            <a:off x="4690982" y="5229495"/>
            <a:ext cx="3938536" cy="661386"/>
          </a:xfrm>
          <a:prstGeom prst="rect">
            <a:avLst/>
          </a:prstGeom>
        </p:spPr>
        <p:txBody>
          <a:bodyPr>
            <a:noAutofit/>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Comprehensive logging, audit trails, and transparent reporting dashboard</a:t>
            </a:r>
          </a:p>
        </p:txBody>
      </p:sp>
      <p:sp>
        <p:nvSpPr>
          <p:cNvPr id="39" name="Text Placeholder 15">
            <a:extLst>
              <a:ext uri="{FF2B5EF4-FFF2-40B4-BE49-F238E27FC236}">
                <a16:creationId xmlns:a16="http://schemas.microsoft.com/office/drawing/2014/main" id="{0AC3BF5A-B054-4E88-B808-13B3F78C3D07}"/>
              </a:ext>
            </a:extLst>
          </p:cNvPr>
          <p:cNvSpPr txBox="1">
            <a:spLocks/>
          </p:cNvSpPr>
          <p:nvPr/>
        </p:nvSpPr>
        <p:spPr>
          <a:xfrm>
            <a:off x="261714" y="1853835"/>
            <a:ext cx="8389875" cy="928985"/>
          </a:xfrm>
          <a:prstGeom prst="rect">
            <a:avLst/>
          </a:prstGeom>
        </p:spPr>
        <p:txBody>
          <a:bodyPr/>
          <a:lstStyle>
            <a:lvl1pPr marL="205740" indent="-205740" algn="l" rtl="0" eaLnBrk="1" latinLnBrk="0" hangingPunct="1">
              <a:spcBef>
                <a:spcPct val="20000"/>
              </a:spcBef>
              <a:buClr>
                <a:schemeClr val="accent3">
                  <a:lumMod val="50000"/>
                </a:schemeClr>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lumMod val="50000"/>
                </a:schemeClr>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lumMod val="50000"/>
                </a:schemeClr>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lumMod val="50000"/>
                </a:schemeClr>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lumMod val="75000"/>
                </a:schemeClr>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a:lstStyle>
          <a:p>
            <a:pPr marL="0" indent="0">
              <a:buNone/>
            </a:pPr>
            <a:r>
              <a:rPr lang="en-US" dirty="0">
                <a:latin typeface="Arial" panose="020B0604020202020204" pitchFamily="34" charset="0"/>
                <a:ea typeface="Calibri" panose="020F0502020204030204" pitchFamily="34" charset="0"/>
                <a:cs typeface="Arial" panose="020B0604020202020204" pitchFamily="34" charset="0"/>
              </a:rPr>
              <a:t>Each module operates independently, enabling phased implementation, targeted scaling, and simplified maintenance without system-wide disruption.</a:t>
            </a:r>
          </a:p>
        </p:txBody>
      </p:sp>
      <p:cxnSp>
        <p:nvCxnSpPr>
          <p:cNvPr id="24" name="Straight Connector 23">
            <a:extLst>
              <a:ext uri="{FF2B5EF4-FFF2-40B4-BE49-F238E27FC236}">
                <a16:creationId xmlns:a16="http://schemas.microsoft.com/office/drawing/2014/main" id="{4E08647B-111E-40AD-82D3-20D0900C5D43}"/>
              </a:ext>
            </a:extLst>
          </p:cNvPr>
          <p:cNvCxnSpPr>
            <a:cxnSpLocks/>
          </p:cNvCxnSpPr>
          <p:nvPr/>
        </p:nvCxnSpPr>
        <p:spPr>
          <a:xfrm>
            <a:off x="393177" y="1803051"/>
            <a:ext cx="8258412" cy="8074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2129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86172A-E532-44C0-B4E4-29D945F283EE}"/>
              </a:ext>
            </a:extLst>
          </p:cNvPr>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118211" y="670560"/>
            <a:ext cx="1380038" cy="1341120"/>
          </a:xfrm>
          <a:prstGeom prst="rect">
            <a:avLst/>
          </a:prstGeom>
        </p:spPr>
      </p:pic>
      <p:pic>
        <p:nvPicPr>
          <p:cNvPr id="6" name="Picture 5">
            <a:extLst>
              <a:ext uri="{FF2B5EF4-FFF2-40B4-BE49-F238E27FC236}">
                <a16:creationId xmlns:a16="http://schemas.microsoft.com/office/drawing/2014/main" id="{C90E31D7-0C5D-44BC-9A65-4FBB4937DD8D}"/>
              </a:ext>
            </a:extLst>
          </p:cNvPr>
          <p:cNvPicPr/>
          <p:nvPr/>
        </p:nvPicPr>
        <p:blipFill rotWithShape="1">
          <a:blip r:embed="rId4">
            <a:extLst>
              <a:ext uri="{28A0092B-C50C-407E-A947-70E740481C1C}">
                <a14:useLocalDpi xmlns:a14="http://schemas.microsoft.com/office/drawing/2010/main" val="0"/>
              </a:ext>
            </a:extLst>
          </a:blip>
          <a:srcRect l="24933" t="32788" r="23141" b="21811"/>
          <a:stretch/>
        </p:blipFill>
        <p:spPr bwMode="auto">
          <a:xfrm>
            <a:off x="393177" y="844474"/>
            <a:ext cx="1380038" cy="751046"/>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B8D7A4B8-4D21-4318-BB0E-EF434A926912}"/>
              </a:ext>
            </a:extLst>
          </p:cNvPr>
          <p:cNvPicPr>
            <a:picLocks noChangeAspect="1"/>
          </p:cNvPicPr>
          <p:nvPr/>
        </p:nvPicPr>
        <p:blipFill>
          <a:blip r:embed="rId5"/>
          <a:stretch>
            <a:fillRect/>
          </a:stretch>
        </p:blipFill>
        <p:spPr>
          <a:xfrm>
            <a:off x="0" y="6232125"/>
            <a:ext cx="9144000" cy="661386"/>
          </a:xfrm>
          <a:prstGeom prst="rect">
            <a:avLst/>
          </a:prstGeom>
        </p:spPr>
      </p:pic>
      <p:sp>
        <p:nvSpPr>
          <p:cNvPr id="7" name="Title 3">
            <a:extLst>
              <a:ext uri="{FF2B5EF4-FFF2-40B4-BE49-F238E27FC236}">
                <a16:creationId xmlns:a16="http://schemas.microsoft.com/office/drawing/2014/main" id="{D60A7882-DFC2-4415-8E1F-AC005A329B88}"/>
              </a:ext>
            </a:extLst>
          </p:cNvPr>
          <p:cNvSpPr txBox="1">
            <a:spLocks/>
          </p:cNvSpPr>
          <p:nvPr/>
        </p:nvSpPr>
        <p:spPr>
          <a:xfrm>
            <a:off x="2026548" y="1087780"/>
            <a:ext cx="4838330" cy="394671"/>
          </a:xfrm>
          <a:prstGeom prst="rect">
            <a:avLst/>
          </a:prstGeom>
          <a:ln>
            <a:noFill/>
          </a:ln>
          <a:effectLst>
            <a:outerShdw blurRad="63500" sx="102000" sy="102000" algn="ctr" rotWithShape="0">
              <a:prstClr val="black">
                <a:alpha val="40000"/>
              </a:prstClr>
            </a:outerShdw>
          </a:effectLst>
        </p:spPr>
        <p:txBody>
          <a:bodyPr vert="horz" lIns="0" rIns="0" bIns="0" anchor="b">
            <a:noAutofit/>
          </a:bodyPr>
          <a:lstStyle>
            <a:lvl1pPr algn="l" rtl="0" eaLnBrk="1" latinLnBrk="0" hangingPunct="1">
              <a:spcBef>
                <a:spcPct val="0"/>
              </a:spcBef>
              <a:buNone/>
              <a:defRPr kumimoji="0" sz="3750" b="0" kern="1200">
                <a:ln>
                  <a:noFill/>
                </a:ln>
                <a:solidFill>
                  <a:schemeClr val="tx2"/>
                </a:solidFill>
                <a:effectLst/>
                <a:latin typeface="+mj-lt"/>
                <a:ea typeface="+mj-ea"/>
                <a:cs typeface="+mj-cs"/>
              </a:defRPr>
            </a:lvl1pPr>
          </a:lstStyle>
          <a:p>
            <a:r>
              <a:rPr lang="en-US" sz="2400" dirty="0">
                <a:solidFill>
                  <a:srgbClr val="00B050"/>
                </a:solidFill>
                <a:latin typeface="Arial Black" panose="020B0A04020102020204" pitchFamily="34" charset="0"/>
              </a:rPr>
              <a:t> DATA INTEGRATION </a:t>
            </a:r>
          </a:p>
        </p:txBody>
      </p:sp>
      <p:graphicFrame>
        <p:nvGraphicFramePr>
          <p:cNvPr id="15" name="Diagram 14">
            <a:extLst>
              <a:ext uri="{FF2B5EF4-FFF2-40B4-BE49-F238E27FC236}">
                <a16:creationId xmlns:a16="http://schemas.microsoft.com/office/drawing/2014/main" id="{279BBC83-982F-4937-BD33-A35EACC1693A}"/>
              </a:ext>
            </a:extLst>
          </p:cNvPr>
          <p:cNvGraphicFramePr/>
          <p:nvPr>
            <p:extLst>
              <p:ext uri="{D42A27DB-BD31-4B8C-83A1-F6EECF244321}">
                <p14:modId xmlns:p14="http://schemas.microsoft.com/office/powerpoint/2010/main" val="1842406750"/>
              </p:ext>
            </p:extLst>
          </p:nvPr>
        </p:nvGraphicFramePr>
        <p:xfrm>
          <a:off x="-1488112" y="1782045"/>
          <a:ext cx="7899977" cy="4450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4" name="Isosceles Triangle 23">
            <a:extLst>
              <a:ext uri="{FF2B5EF4-FFF2-40B4-BE49-F238E27FC236}">
                <a16:creationId xmlns:a16="http://schemas.microsoft.com/office/drawing/2014/main" id="{D9B9FDBB-E19E-4A8A-A76F-BFA022F9F0EB}"/>
              </a:ext>
            </a:extLst>
          </p:cNvPr>
          <p:cNvSpPr/>
          <p:nvPr/>
        </p:nvSpPr>
        <p:spPr>
          <a:xfrm rot="5400000">
            <a:off x="4858877" y="3108598"/>
            <a:ext cx="1016506" cy="980660"/>
          </a:xfrm>
          <a:prstGeom prst="triangle">
            <a:avLst>
              <a:gd name="adj" fmla="val 49274"/>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PG" dirty="0"/>
          </a:p>
        </p:txBody>
      </p:sp>
      <p:sp>
        <p:nvSpPr>
          <p:cNvPr id="26" name="Rectangle: Rounded Corners 25">
            <a:extLst>
              <a:ext uri="{FF2B5EF4-FFF2-40B4-BE49-F238E27FC236}">
                <a16:creationId xmlns:a16="http://schemas.microsoft.com/office/drawing/2014/main" id="{110E2235-0C51-4C28-868C-3C7D8AC3410F}"/>
              </a:ext>
            </a:extLst>
          </p:cNvPr>
          <p:cNvSpPr/>
          <p:nvPr/>
        </p:nvSpPr>
        <p:spPr>
          <a:xfrm>
            <a:off x="6144809" y="2638088"/>
            <a:ext cx="2828925"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Securely</a:t>
            </a:r>
            <a:r>
              <a:rPr lang="en-US" dirty="0"/>
              <a:t> sharing this data to enable an updated and more timely Biometric Voting system that is holistic and fit for the purpose and economically viable</a:t>
            </a:r>
            <a:endParaRPr lang="en-PG" dirty="0"/>
          </a:p>
        </p:txBody>
      </p:sp>
      <p:sp>
        <p:nvSpPr>
          <p:cNvPr id="4" name="Arrow: Down 3">
            <a:extLst>
              <a:ext uri="{FF2B5EF4-FFF2-40B4-BE49-F238E27FC236}">
                <a16:creationId xmlns:a16="http://schemas.microsoft.com/office/drawing/2014/main" id="{30655E2E-B935-4308-8980-C8D792513DFF}"/>
              </a:ext>
            </a:extLst>
          </p:cNvPr>
          <p:cNvSpPr/>
          <p:nvPr/>
        </p:nvSpPr>
        <p:spPr>
          <a:xfrm rot="10800000">
            <a:off x="7532005" y="1894179"/>
            <a:ext cx="552450" cy="648239"/>
          </a:xfrm>
          <a:prstGeom prst="downArrow">
            <a:avLst>
              <a:gd name="adj1" fmla="val 50000"/>
              <a:gd name="adj2" fmla="val 2701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25DB9EE-8F73-42BC-AC60-A68CF2FCD6A4}"/>
              </a:ext>
            </a:extLst>
          </p:cNvPr>
          <p:cNvCxnSpPr/>
          <p:nvPr/>
        </p:nvCxnSpPr>
        <p:spPr>
          <a:xfrm>
            <a:off x="323771" y="1715838"/>
            <a:ext cx="8089153" cy="9730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9477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1417</TotalTime>
  <Words>1061</Words>
  <Application>Microsoft Office PowerPoint</Application>
  <PresentationFormat>On-screen Show (4:3)</PresentationFormat>
  <Paragraphs>189</Paragraphs>
  <Slides>17</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Aharoni</vt:lpstr>
      <vt:lpstr>Arial</vt:lpstr>
      <vt:lpstr>Arial Black</vt:lpstr>
      <vt:lpstr>Calibri</vt:lpstr>
      <vt:lpstr>Calibri Light</vt:lpstr>
      <vt:lpstr>Candara Light</vt:lpstr>
      <vt:lpstr>Century Gothic</vt:lpstr>
      <vt:lpstr>Gadugi</vt:lpstr>
      <vt:lpstr>Palatino Linotype</vt:lpstr>
      <vt:lpstr>Wingdings</vt:lpstr>
      <vt:lpstr>Wingdings 2</vt:lpstr>
      <vt:lpstr>Presentation on brainstorming</vt:lpstr>
      <vt:lpstr>PNG Biometric Voting System  Modular, Cloud-Agnostic Solution </vt:lpstr>
      <vt:lpstr>PowerPoint Presentation</vt:lpstr>
      <vt:lpstr>PowerPoint Presentation</vt:lpstr>
      <vt:lpstr>EXECUTIVE SUMMARY  </vt:lpstr>
      <vt:lpstr>CURRENT ELECTORAL CHALLENGES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TRUSTEE SYSTEM</dc:title>
  <dc:creator>Stanley Sungi</dc:creator>
  <cp:lastModifiedBy>Stanley Sungi</cp:lastModifiedBy>
  <cp:revision>118</cp:revision>
  <dcterms:created xsi:type="dcterms:W3CDTF">2025-08-16T12:32:16Z</dcterms:created>
  <dcterms:modified xsi:type="dcterms:W3CDTF">2025-10-15T01:41:22Z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