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908" r:id="rId5"/>
  </p:sldMasterIdLst>
  <p:notesMasterIdLst>
    <p:notesMasterId r:id="rId11"/>
  </p:notesMasterIdLst>
  <p:handoutMasterIdLst>
    <p:handoutMasterId r:id="rId12"/>
  </p:handoutMasterIdLst>
  <p:sldIdLst>
    <p:sldId id="5243" r:id="rId6"/>
    <p:sldId id="5021" r:id="rId7"/>
    <p:sldId id="4561" r:id="rId8"/>
    <p:sldId id="5244" r:id="rId9"/>
    <p:sldId id="4500" r:id="rId10"/>
  </p:sldIdLst>
  <p:sldSz cx="24379238" cy="13716000"/>
  <p:notesSz cx="6858000" cy="16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" userDrawn="1">
          <p15:clr>
            <a:srgbClr val="A4A3A4"/>
          </p15:clr>
        </p15:guide>
        <p15:guide id="3" pos="1260" userDrawn="1">
          <p15:clr>
            <a:srgbClr val="A4A3A4"/>
          </p15:clr>
        </p15:guide>
        <p15:guide id="4" pos="1941" userDrawn="1">
          <p15:clr>
            <a:srgbClr val="A4A3A4"/>
          </p15:clr>
        </p15:guide>
        <p15:guide id="5" pos="8291" userDrawn="1">
          <p15:clr>
            <a:srgbClr val="A4A3A4"/>
          </p15:clr>
        </p15:guide>
        <p15:guide id="6" pos="14641" userDrawn="1">
          <p15:clr>
            <a:srgbClr val="A4A3A4"/>
          </p15:clr>
        </p15:guide>
        <p15:guide id="7" orient="horz" pos="1735" userDrawn="1">
          <p15:clr>
            <a:srgbClr val="A4A3A4"/>
          </p15:clr>
        </p15:guide>
        <p15:guide id="8" orient="horz" pos="6338" userDrawn="1">
          <p15:clr>
            <a:srgbClr val="A4A3A4"/>
          </p15:clr>
        </p15:guide>
        <p15:guide id="9" orient="horz" pos="2551" userDrawn="1">
          <p15:clr>
            <a:srgbClr val="A4A3A4"/>
          </p15:clr>
        </p15:guide>
        <p15:guide id="10" orient="horz" pos="7404" userDrawn="1">
          <p15:clr>
            <a:srgbClr val="A4A3A4"/>
          </p15:clr>
        </p15:guide>
        <p15:guide id="11" orient="horz" pos="3481" userDrawn="1">
          <p15:clr>
            <a:srgbClr val="A4A3A4"/>
          </p15:clr>
        </p15:guide>
        <p15:guide id="12" orient="horz" pos="4275" userDrawn="1">
          <p15:clr>
            <a:srgbClr val="A4A3A4"/>
          </p15:clr>
        </p15:guide>
        <p15:guide id="13" orient="horz" pos="4297" userDrawn="1">
          <p15:clr>
            <a:srgbClr val="A4A3A4"/>
          </p15:clr>
        </p15:guide>
        <p15:guide id="14" orient="horz" pos="5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07F10C-313B-F12D-5A9C-9214A2ABCEFF}" name="Luis Coronel Betancourt" initials="LB" userId="S::lcoronel@smartmatic.com::020df743-53fb-4e61-a4dc-dc10c63af618" providerId="AD"/>
  <p188:author id="{E0C1F122-0C1C-7E32-FD75-805D9B08800F}" name="Mayerlin Pérez Linares" initials="MPL" userId="S::mayerlin.perez@smartmatic.com::9d8da441-a7e4-466a-99db-37e333191eb0" providerId="AD"/>
  <p188:author id="{C1F54331-AE62-7D3F-4385-081DF5B374C2}" name="Mohamed Mansour" initials="MM" userId="S::mohamed.mansour@smartmatic.com::e3e6fe96-9221-4f15-ad18-ed0626115030" providerId="AD"/>
  <p188:author id="{71792967-E8DF-022C-66C6-3E7365F0F6CB}" name="Brian Courtney" initials="BC" userId="S::brian.courtney@smartmatic.com::d2f4aa0a-e269-4a6a-a3fc-fd0af2685827" providerId="AD"/>
  <p188:author id="{25C33C79-9E03-8932-06CD-F1E9FD31DD7C}" name="Samira Saba" initials="SS" userId="S::ssaba@smartmatic.com::a5d9f834-e8b6-46b0-b6bc-d82bd5be216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Brlek" initials="NB" lastIdx="1" clrIdx="0">
    <p:extLst>
      <p:ext uri="{19B8F6BF-5375-455C-9EA6-DF929625EA0E}">
        <p15:presenceInfo xmlns:p15="http://schemas.microsoft.com/office/powerpoint/2012/main" userId="S::nicole.brlek@smartmatic.com::0bf5e00c-c20f-4704-ad0a-89793ce057bb" providerId="AD"/>
      </p:ext>
    </p:extLst>
  </p:cmAuthor>
  <p:cmAuthor id="2" name="Mayerlin Pérez Linares" initials="MPL" lastIdx="39" clrIdx="1">
    <p:extLst>
      <p:ext uri="{19B8F6BF-5375-455C-9EA6-DF929625EA0E}">
        <p15:presenceInfo xmlns:p15="http://schemas.microsoft.com/office/powerpoint/2012/main" userId="S::mayerlin.perez@smartmatic.com::9d8da441-a7e4-466a-99db-37e333191eb0" providerId="AD"/>
      </p:ext>
    </p:extLst>
  </p:cmAuthor>
  <p:cmAuthor id="3" name="Brian Courtney" initials="BC" lastIdx="1" clrIdx="2">
    <p:extLst>
      <p:ext uri="{19B8F6BF-5375-455C-9EA6-DF929625EA0E}">
        <p15:presenceInfo xmlns:p15="http://schemas.microsoft.com/office/powerpoint/2012/main" userId="S::brian.courtney@smartmatic.com::d2f4aa0a-e269-4a6a-a3fc-fd0af2685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94"/>
    <a:srgbClr val="C0C0C0"/>
    <a:srgbClr val="38198F"/>
    <a:srgbClr val="220F57"/>
    <a:srgbClr val="005763"/>
    <a:srgbClr val="006170"/>
    <a:srgbClr val="007A8C"/>
    <a:srgbClr val="004852"/>
    <a:srgbClr val="441EAB"/>
    <a:srgbClr val="2A0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79B16-FAA5-4544-830C-41AF07CE4688}" v="27" dt="2025-06-15T20:47:36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11" y="53"/>
      </p:cViewPr>
      <p:guideLst>
        <p:guide orient="horz" pos="1304"/>
        <p:guide pos="1260"/>
        <p:guide pos="1941"/>
        <p:guide pos="8291"/>
        <p:guide pos="14641"/>
        <p:guide orient="horz" pos="1735"/>
        <p:guide orient="horz" pos="6338"/>
        <p:guide orient="horz" pos="2551"/>
        <p:guide orient="horz" pos="7404"/>
        <p:guide orient="horz" pos="3481"/>
        <p:guide orient="horz" pos="4275"/>
        <p:guide orient="horz" pos="4297"/>
        <p:guide orient="horz" pos="5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Mansour" userId="e3e6fe96-9221-4f15-ad18-ed0626115030" providerId="ADAL" clId="{97379B16-FAA5-4544-830C-41AF07CE4688}"/>
    <pc:docChg chg="undo custSel addSld delSld modSld sldOrd">
      <pc:chgData name="Mohamed Mansour" userId="e3e6fe96-9221-4f15-ad18-ed0626115030" providerId="ADAL" clId="{97379B16-FAA5-4544-830C-41AF07CE4688}" dt="2025-06-15T20:47:36.092" v="293"/>
      <pc:docMkLst>
        <pc:docMk/>
      </pc:docMkLst>
      <pc:sldChg chg="modSp add mod">
        <pc:chgData name="Mohamed Mansour" userId="e3e6fe96-9221-4f15-ad18-ed0626115030" providerId="ADAL" clId="{97379B16-FAA5-4544-830C-41AF07CE4688}" dt="2025-06-13T21:52:08.612" v="190" actId="20577"/>
        <pc:sldMkLst>
          <pc:docMk/>
          <pc:sldMk cId="0" sldId="260"/>
        </pc:sldMkLst>
        <pc:spChg chg="mod">
          <ac:chgData name="Mohamed Mansour" userId="e3e6fe96-9221-4f15-ad18-ed0626115030" providerId="ADAL" clId="{97379B16-FAA5-4544-830C-41AF07CE4688}" dt="2025-06-13T21:52:08.612" v="190" actId="20577"/>
          <ac:spMkLst>
            <pc:docMk/>
            <pc:sldMk cId="0" sldId="260"/>
            <ac:spMk id="350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1:37:59.549" v="149" actId="207"/>
          <ac:spMkLst>
            <pc:docMk/>
            <pc:sldMk cId="0" sldId="260"/>
            <ac:spMk id="353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1:38:18.140" v="153" actId="207"/>
          <ac:spMkLst>
            <pc:docMk/>
            <pc:sldMk cId="0" sldId="260"/>
            <ac:spMk id="354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1:38:10.012" v="152" actId="207"/>
          <ac:spMkLst>
            <pc:docMk/>
            <pc:sldMk cId="0" sldId="260"/>
            <ac:spMk id="355" creationId="{00000000-0000-0000-0000-000000000000}"/>
          </ac:spMkLst>
        </pc:spChg>
      </pc:sldChg>
      <pc:sldChg chg="add">
        <pc:chgData name="Mohamed Mansour" userId="e3e6fe96-9221-4f15-ad18-ed0626115030" providerId="ADAL" clId="{97379B16-FAA5-4544-830C-41AF07CE4688}" dt="2025-06-13T21:51:37.634" v="188"/>
        <pc:sldMkLst>
          <pc:docMk/>
          <pc:sldMk cId="0" sldId="262"/>
        </pc:sldMkLst>
      </pc:sldChg>
      <pc:sldChg chg="add">
        <pc:chgData name="Mohamed Mansour" userId="e3e6fe96-9221-4f15-ad18-ed0626115030" providerId="ADAL" clId="{97379B16-FAA5-4544-830C-41AF07CE4688}" dt="2025-06-13T21:52:33.995" v="191"/>
        <pc:sldMkLst>
          <pc:docMk/>
          <pc:sldMk cId="0" sldId="263"/>
        </pc:sldMkLst>
      </pc:sldChg>
      <pc:sldChg chg="add">
        <pc:chgData name="Mohamed Mansour" userId="e3e6fe96-9221-4f15-ad18-ed0626115030" providerId="ADAL" clId="{97379B16-FAA5-4544-830C-41AF07CE4688}" dt="2025-06-13T21:52:33.995" v="191"/>
        <pc:sldMkLst>
          <pc:docMk/>
          <pc:sldMk cId="0" sldId="264"/>
        </pc:sldMkLst>
      </pc:sldChg>
      <pc:sldChg chg="add">
        <pc:chgData name="Mohamed Mansour" userId="e3e6fe96-9221-4f15-ad18-ed0626115030" providerId="ADAL" clId="{97379B16-FAA5-4544-830C-41AF07CE4688}" dt="2025-06-13T21:52:33.995" v="191"/>
        <pc:sldMkLst>
          <pc:docMk/>
          <pc:sldMk cId="0" sldId="265"/>
        </pc:sldMkLst>
      </pc:sldChg>
      <pc:sldChg chg="add setBg">
        <pc:chgData name="Mohamed Mansour" userId="e3e6fe96-9221-4f15-ad18-ed0626115030" providerId="ADAL" clId="{97379B16-FAA5-4544-830C-41AF07CE4688}" dt="2025-06-13T21:53:10.363" v="196"/>
        <pc:sldMkLst>
          <pc:docMk/>
          <pc:sldMk cId="0" sldId="267"/>
        </pc:sldMkLst>
      </pc:sldChg>
      <pc:sldChg chg="add">
        <pc:chgData name="Mohamed Mansour" userId="e3e6fe96-9221-4f15-ad18-ed0626115030" providerId="ADAL" clId="{97379B16-FAA5-4544-830C-41AF07CE4688}" dt="2025-06-13T21:53:10.363" v="196"/>
        <pc:sldMkLst>
          <pc:docMk/>
          <pc:sldMk cId="0" sldId="269"/>
        </pc:sldMkLst>
      </pc:sldChg>
      <pc:sldChg chg="add">
        <pc:chgData name="Mohamed Mansour" userId="e3e6fe96-9221-4f15-ad18-ed0626115030" providerId="ADAL" clId="{97379B16-FAA5-4544-830C-41AF07CE4688}" dt="2025-06-13T21:53:35.308" v="199"/>
        <pc:sldMkLst>
          <pc:docMk/>
          <pc:sldMk cId="0" sldId="271"/>
        </pc:sldMkLst>
      </pc:sldChg>
      <pc:sldChg chg="add">
        <pc:chgData name="Mohamed Mansour" userId="e3e6fe96-9221-4f15-ad18-ed0626115030" providerId="ADAL" clId="{97379B16-FAA5-4544-830C-41AF07CE4688}" dt="2025-06-13T21:53:35.308" v="199"/>
        <pc:sldMkLst>
          <pc:docMk/>
          <pc:sldMk cId="0" sldId="272"/>
        </pc:sldMkLst>
      </pc:sldChg>
      <pc:sldChg chg="modSp add mod">
        <pc:chgData name="Mohamed Mansour" userId="e3e6fe96-9221-4f15-ad18-ed0626115030" providerId="ADAL" clId="{97379B16-FAA5-4544-830C-41AF07CE4688}" dt="2025-06-13T21:59:18.084" v="212" actId="6549"/>
        <pc:sldMkLst>
          <pc:docMk/>
          <pc:sldMk cId="0" sldId="274"/>
        </pc:sldMkLst>
        <pc:spChg chg="mod">
          <ac:chgData name="Mohamed Mansour" userId="e3e6fe96-9221-4f15-ad18-ed0626115030" providerId="ADAL" clId="{97379B16-FAA5-4544-830C-41AF07CE4688}" dt="2025-06-13T21:59:18.084" v="212" actId="6549"/>
          <ac:spMkLst>
            <pc:docMk/>
            <pc:sldMk cId="0" sldId="274"/>
            <ac:spMk id="515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1:59:14.380" v="211" actId="20577"/>
          <ac:spMkLst>
            <pc:docMk/>
            <pc:sldMk cId="0" sldId="274"/>
            <ac:spMk id="516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1:58:53.098" v="206" actId="207"/>
          <ac:spMkLst>
            <pc:docMk/>
            <pc:sldMk cId="0" sldId="274"/>
            <ac:spMk id="517" creationId="{00000000-0000-0000-0000-000000000000}"/>
          </ac:spMkLst>
        </pc:spChg>
      </pc:sldChg>
      <pc:sldChg chg="modSp add mod">
        <pc:chgData name="Mohamed Mansour" userId="e3e6fe96-9221-4f15-ad18-ed0626115030" providerId="ADAL" clId="{97379B16-FAA5-4544-830C-41AF07CE4688}" dt="2025-06-13T22:03:20.150" v="292" actId="20577"/>
        <pc:sldMkLst>
          <pc:docMk/>
          <pc:sldMk cId="0" sldId="276"/>
        </pc:sldMkLst>
        <pc:spChg chg="mod">
          <ac:chgData name="Mohamed Mansour" userId="e3e6fe96-9221-4f15-ad18-ed0626115030" providerId="ADAL" clId="{97379B16-FAA5-4544-830C-41AF07CE4688}" dt="2025-06-13T22:03:20.150" v="292" actId="20577"/>
          <ac:spMkLst>
            <pc:docMk/>
            <pc:sldMk cId="0" sldId="276"/>
            <ac:spMk id="535" creationId="{00000000-0000-0000-0000-000000000000}"/>
          </ac:spMkLst>
        </pc:spChg>
      </pc:sldChg>
      <pc:sldChg chg="modSp add mod">
        <pc:chgData name="Mohamed Mansour" userId="e3e6fe96-9221-4f15-ad18-ed0626115030" providerId="ADAL" clId="{97379B16-FAA5-4544-830C-41AF07CE4688}" dt="2025-06-13T22:02:46.453" v="275" actId="3064"/>
        <pc:sldMkLst>
          <pc:docMk/>
          <pc:sldMk cId="0" sldId="277"/>
        </pc:sldMkLst>
        <pc:spChg chg="mod">
          <ac:chgData name="Mohamed Mansour" userId="e3e6fe96-9221-4f15-ad18-ed0626115030" providerId="ADAL" clId="{97379B16-FAA5-4544-830C-41AF07CE4688}" dt="2025-06-13T22:02:41.263" v="273" actId="3064"/>
          <ac:spMkLst>
            <pc:docMk/>
            <pc:sldMk cId="0" sldId="277"/>
            <ac:spMk id="543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2:02:37.366" v="272" actId="3064"/>
          <ac:spMkLst>
            <pc:docMk/>
            <pc:sldMk cId="0" sldId="277"/>
            <ac:spMk id="546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2:02:18.880" v="269" actId="3064"/>
          <ac:spMkLst>
            <pc:docMk/>
            <pc:sldMk cId="0" sldId="277"/>
            <ac:spMk id="547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2:02:34.424" v="271" actId="3064"/>
          <ac:spMkLst>
            <pc:docMk/>
            <pc:sldMk cId="0" sldId="277"/>
            <ac:spMk id="548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2:02:28.486" v="270" actId="3064"/>
          <ac:spMkLst>
            <pc:docMk/>
            <pc:sldMk cId="0" sldId="277"/>
            <ac:spMk id="549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2:02:46.453" v="275" actId="3064"/>
          <ac:spMkLst>
            <pc:docMk/>
            <pc:sldMk cId="0" sldId="277"/>
            <ac:spMk id="550" creationId="{00000000-0000-0000-0000-000000000000}"/>
          </ac:spMkLst>
        </pc:spChg>
        <pc:spChg chg="mod">
          <ac:chgData name="Mohamed Mansour" userId="e3e6fe96-9221-4f15-ad18-ed0626115030" providerId="ADAL" clId="{97379B16-FAA5-4544-830C-41AF07CE4688}" dt="2025-06-13T22:02:43.505" v="274" actId="3064"/>
          <ac:spMkLst>
            <pc:docMk/>
            <pc:sldMk cId="0" sldId="277"/>
            <ac:spMk id="551" creationId="{00000000-0000-0000-0000-000000000000}"/>
          </ac:spMkLst>
        </pc:spChg>
      </pc:sldChg>
      <pc:sldChg chg="modSp add mod">
        <pc:chgData name="Mohamed Mansour" userId="e3e6fe96-9221-4f15-ad18-ed0626115030" providerId="ADAL" clId="{97379B16-FAA5-4544-830C-41AF07CE4688}" dt="2025-06-13T15:39:30.571" v="37" actId="6549"/>
        <pc:sldMkLst>
          <pc:docMk/>
          <pc:sldMk cId="1066285469" sldId="4327"/>
        </pc:sldMkLst>
        <pc:spChg chg="mod">
          <ac:chgData name="Mohamed Mansour" userId="e3e6fe96-9221-4f15-ad18-ed0626115030" providerId="ADAL" clId="{97379B16-FAA5-4544-830C-41AF07CE4688}" dt="2025-06-13T15:39:30.571" v="37" actId="6549"/>
          <ac:spMkLst>
            <pc:docMk/>
            <pc:sldMk cId="1066285469" sldId="4327"/>
            <ac:spMk id="39" creationId="{2FA44129-A6D2-874D-A3A8-D5FAD172AA13}"/>
          </ac:spMkLst>
        </pc:spChg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750048538" sldId="4545"/>
        </pc:sldMkLst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3784568494" sldId="4561"/>
        </pc:sldMkLst>
      </pc:sldChg>
      <pc:sldChg chg="modSp add mod">
        <pc:chgData name="Mohamed Mansour" userId="e3e6fe96-9221-4f15-ad18-ed0626115030" providerId="ADAL" clId="{97379B16-FAA5-4544-830C-41AF07CE4688}" dt="2025-06-13T17:23:17.557" v="56" actId="108"/>
        <pc:sldMkLst>
          <pc:docMk/>
          <pc:sldMk cId="4026586687" sldId="4566"/>
        </pc:sldMkLst>
        <pc:spChg chg="mod">
          <ac:chgData name="Mohamed Mansour" userId="e3e6fe96-9221-4f15-ad18-ed0626115030" providerId="ADAL" clId="{97379B16-FAA5-4544-830C-41AF07CE4688}" dt="2025-06-13T17:23:17.557" v="56" actId="108"/>
          <ac:spMkLst>
            <pc:docMk/>
            <pc:sldMk cId="4026586687" sldId="4566"/>
            <ac:spMk id="23" creationId="{669E0D2F-C3CE-374C-9BD7-3A926E01EB51}"/>
          </ac:spMkLst>
        </pc:spChg>
      </pc:sldChg>
      <pc:sldChg chg="del">
        <pc:chgData name="Mohamed Mansour" userId="e3e6fe96-9221-4f15-ad18-ed0626115030" providerId="ADAL" clId="{97379B16-FAA5-4544-830C-41AF07CE4688}" dt="2025-06-13T21:28:12.285" v="76" actId="47"/>
        <pc:sldMkLst>
          <pc:docMk/>
          <pc:sldMk cId="40323298" sldId="4984"/>
        </pc:sldMkLst>
      </pc:sldChg>
      <pc:sldChg chg="modSp add mod">
        <pc:chgData name="Mohamed Mansour" userId="e3e6fe96-9221-4f15-ad18-ed0626115030" providerId="ADAL" clId="{97379B16-FAA5-4544-830C-41AF07CE4688}" dt="2025-06-13T15:40:47.586" v="40" actId="790"/>
        <pc:sldMkLst>
          <pc:docMk/>
          <pc:sldMk cId="346769446" sldId="4995"/>
        </pc:sldMkLst>
        <pc:spChg chg="mod">
          <ac:chgData name="Mohamed Mansour" userId="e3e6fe96-9221-4f15-ad18-ed0626115030" providerId="ADAL" clId="{97379B16-FAA5-4544-830C-41AF07CE4688}" dt="2025-06-13T15:40:47.586" v="40" actId="790"/>
          <ac:spMkLst>
            <pc:docMk/>
            <pc:sldMk cId="346769446" sldId="4995"/>
            <ac:spMk id="6" creationId="{12B5FAD5-E4A2-70B8-EB70-840854F84D7A}"/>
          </ac:spMkLst>
        </pc:spChg>
        <pc:spChg chg="mod">
          <ac:chgData name="Mohamed Mansour" userId="e3e6fe96-9221-4f15-ad18-ed0626115030" providerId="ADAL" clId="{97379B16-FAA5-4544-830C-41AF07CE4688}" dt="2025-06-13T15:40:47.586" v="40" actId="790"/>
          <ac:spMkLst>
            <pc:docMk/>
            <pc:sldMk cId="346769446" sldId="4995"/>
            <ac:spMk id="7" creationId="{5C189D35-2985-440B-1E13-61C01D8E4731}"/>
          </ac:spMkLst>
        </pc:spChg>
        <pc:spChg chg="mod">
          <ac:chgData name="Mohamed Mansour" userId="e3e6fe96-9221-4f15-ad18-ed0626115030" providerId="ADAL" clId="{97379B16-FAA5-4544-830C-41AF07CE4688}" dt="2025-06-13T15:40:47.586" v="40" actId="790"/>
          <ac:spMkLst>
            <pc:docMk/>
            <pc:sldMk cId="346769446" sldId="4995"/>
            <ac:spMk id="10" creationId="{CB1867BE-8F90-AEF0-AC7A-18746131B25B}"/>
          </ac:spMkLst>
        </pc:spChg>
        <pc:spChg chg="mod">
          <ac:chgData name="Mohamed Mansour" userId="e3e6fe96-9221-4f15-ad18-ed0626115030" providerId="ADAL" clId="{97379B16-FAA5-4544-830C-41AF07CE4688}" dt="2025-06-13T15:40:47.586" v="40" actId="790"/>
          <ac:spMkLst>
            <pc:docMk/>
            <pc:sldMk cId="346769446" sldId="4995"/>
            <ac:spMk id="11" creationId="{573C7653-9C53-7D25-FB78-249CBCEE1BD4}"/>
          </ac:spMkLst>
        </pc:spChg>
        <pc:spChg chg="mod">
          <ac:chgData name="Mohamed Mansour" userId="e3e6fe96-9221-4f15-ad18-ed0626115030" providerId="ADAL" clId="{97379B16-FAA5-4544-830C-41AF07CE4688}" dt="2025-06-13T15:40:47.586" v="40" actId="790"/>
          <ac:spMkLst>
            <pc:docMk/>
            <pc:sldMk cId="346769446" sldId="4995"/>
            <ac:spMk id="24" creationId="{8C2322CD-8BED-401C-5EEE-3C164BB2ACED}"/>
          </ac:spMkLst>
        </pc:spChg>
        <pc:spChg chg="mod">
          <ac:chgData name="Mohamed Mansour" userId="e3e6fe96-9221-4f15-ad18-ed0626115030" providerId="ADAL" clId="{97379B16-FAA5-4544-830C-41AF07CE4688}" dt="2025-06-13T15:40:47.586" v="40" actId="790"/>
          <ac:spMkLst>
            <pc:docMk/>
            <pc:sldMk cId="346769446" sldId="4995"/>
            <ac:spMk id="25" creationId="{7910762B-E18D-A64A-4E3D-C87AEA197BDC}"/>
          </ac:spMkLst>
        </pc:spChg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327363804" sldId="5000"/>
        </pc:sldMkLst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1763401689" sldId="5001"/>
        </pc:sldMkLst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3325540457" sldId="5002"/>
        </pc:sldMkLst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495790856" sldId="5003"/>
        </pc:sldMkLst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3882311483" sldId="5004"/>
        </pc:sldMkLst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3313365728" sldId="5005"/>
        </pc:sldMkLst>
      </pc:sldChg>
      <pc:sldChg chg="add ord">
        <pc:chgData name="Mohamed Mansour" userId="e3e6fe96-9221-4f15-ad18-ed0626115030" providerId="ADAL" clId="{97379B16-FAA5-4544-830C-41AF07CE4688}" dt="2025-06-13T21:29:45.645" v="78"/>
        <pc:sldMkLst>
          <pc:docMk/>
          <pc:sldMk cId="1381382685" sldId="5006"/>
        </pc:sldMkLst>
      </pc:sldChg>
      <pc:sldChg chg="addSp delSp modSp add mod">
        <pc:chgData name="Mohamed Mansour" userId="e3e6fe96-9221-4f15-ad18-ed0626115030" providerId="ADAL" clId="{97379B16-FAA5-4544-830C-41AF07CE4688}" dt="2025-06-13T15:39:19.933" v="35" actId="14100"/>
        <pc:sldMkLst>
          <pc:docMk/>
          <pc:sldMk cId="233784922" sldId="5019"/>
        </pc:sldMkLst>
        <pc:spChg chg="mod">
          <ac:chgData name="Mohamed Mansour" userId="e3e6fe96-9221-4f15-ad18-ed0626115030" providerId="ADAL" clId="{97379B16-FAA5-4544-830C-41AF07CE4688}" dt="2025-06-13T15:39:19.933" v="35" actId="14100"/>
          <ac:spMkLst>
            <pc:docMk/>
            <pc:sldMk cId="233784922" sldId="5019"/>
            <ac:spMk id="3" creationId="{CC55C969-BCBA-1F1F-AB75-ECAE8634EAF5}"/>
          </ac:spMkLst>
        </pc:spChg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2011071563" sldId="5020"/>
        </pc:sldMkLst>
      </pc:sldChg>
      <pc:sldChg chg="modSp add mod">
        <pc:chgData name="Mohamed Mansour" userId="e3e6fe96-9221-4f15-ad18-ed0626115030" providerId="ADAL" clId="{97379B16-FAA5-4544-830C-41AF07CE4688}" dt="2025-06-13T15:40:15.829" v="39" actId="790"/>
        <pc:sldMkLst>
          <pc:docMk/>
          <pc:sldMk cId="1443935623" sldId="5021"/>
        </pc:sldMkLst>
        <pc:spChg chg="mod">
          <ac:chgData name="Mohamed Mansour" userId="e3e6fe96-9221-4f15-ad18-ed0626115030" providerId="ADAL" clId="{97379B16-FAA5-4544-830C-41AF07CE4688}" dt="2025-06-13T15:40:15.829" v="39" actId="790"/>
          <ac:spMkLst>
            <pc:docMk/>
            <pc:sldMk cId="1443935623" sldId="5021"/>
            <ac:spMk id="2" creationId="{40F22D25-83DB-4B59-0324-6A5B76609CF7}"/>
          </ac:spMkLst>
        </pc:spChg>
        <pc:spChg chg="mod">
          <ac:chgData name="Mohamed Mansour" userId="e3e6fe96-9221-4f15-ad18-ed0626115030" providerId="ADAL" clId="{97379B16-FAA5-4544-830C-41AF07CE4688}" dt="2025-06-13T15:40:15.829" v="39" actId="790"/>
          <ac:spMkLst>
            <pc:docMk/>
            <pc:sldMk cId="1443935623" sldId="5021"/>
            <ac:spMk id="3" creationId="{B44146A8-D521-5846-7167-EEC0ADA779B6}"/>
          </ac:spMkLst>
        </pc:spChg>
      </pc:sldChg>
      <pc:sldChg chg="del">
        <pc:chgData name="Mohamed Mansour" userId="e3e6fe96-9221-4f15-ad18-ed0626115030" providerId="ADAL" clId="{97379B16-FAA5-4544-830C-41AF07CE4688}" dt="2025-06-13T21:30:02.270" v="79" actId="47"/>
        <pc:sldMkLst>
          <pc:docMk/>
          <pc:sldMk cId="3934874808" sldId="5229"/>
        </pc:sldMkLst>
      </pc:sldChg>
      <pc:sldChg chg="modSp mod">
        <pc:chgData name="Mohamed Mansour" userId="e3e6fe96-9221-4f15-ad18-ed0626115030" providerId="ADAL" clId="{97379B16-FAA5-4544-830C-41AF07CE4688}" dt="2025-06-13T14:26:03.276" v="8" actId="1076"/>
        <pc:sldMkLst>
          <pc:docMk/>
          <pc:sldMk cId="3455787211" sldId="5243"/>
        </pc:sldMkLst>
        <pc:spChg chg="mod">
          <ac:chgData name="Mohamed Mansour" userId="e3e6fe96-9221-4f15-ad18-ed0626115030" providerId="ADAL" clId="{97379B16-FAA5-4544-830C-41AF07CE4688}" dt="2025-06-13T14:26:03.276" v="8" actId="1076"/>
          <ac:spMkLst>
            <pc:docMk/>
            <pc:sldMk cId="3455787211" sldId="5243"/>
            <ac:spMk id="3" creationId="{319E28E2-499F-7A7D-A1B4-A52501AD3290}"/>
          </ac:spMkLst>
        </pc:spChg>
      </pc:sldChg>
      <pc:sldChg chg="modSp del mod">
        <pc:chgData name="Mohamed Mansour" userId="e3e6fe96-9221-4f15-ad18-ed0626115030" providerId="ADAL" clId="{97379B16-FAA5-4544-830C-41AF07CE4688}" dt="2025-06-13T15:39:06.641" v="22" actId="47"/>
        <pc:sldMkLst>
          <pc:docMk/>
          <pc:sldMk cId="107314407" sldId="5247"/>
        </pc:sldMkLst>
      </pc:sldChg>
      <pc:sldChg chg="addSp modSp mod">
        <pc:chgData name="Mohamed Mansour" userId="e3e6fe96-9221-4f15-ad18-ed0626115030" providerId="ADAL" clId="{97379B16-FAA5-4544-830C-41AF07CE4688}" dt="2025-06-13T21:26:06.768" v="74" actId="1076"/>
        <pc:sldMkLst>
          <pc:docMk/>
          <pc:sldMk cId="4237371241" sldId="5256"/>
        </pc:sldMkLst>
        <pc:spChg chg="mod">
          <ac:chgData name="Mohamed Mansour" userId="e3e6fe96-9221-4f15-ad18-ed0626115030" providerId="ADAL" clId="{97379B16-FAA5-4544-830C-41AF07CE4688}" dt="2025-06-13T14:49:28.455" v="9" actId="108"/>
          <ac:spMkLst>
            <pc:docMk/>
            <pc:sldMk cId="4237371241" sldId="5256"/>
            <ac:spMk id="387" creationId="{27AF5F63-051F-6444-BFE4-A669063E5F2A}"/>
          </ac:spMkLst>
        </pc:spChg>
        <pc:spChg chg="add mod">
          <ac:chgData name="Mohamed Mansour" userId="e3e6fe96-9221-4f15-ad18-ed0626115030" providerId="ADAL" clId="{97379B16-FAA5-4544-830C-41AF07CE4688}" dt="2025-06-13T21:24:45.509" v="60"/>
          <ac:spMkLst>
            <pc:docMk/>
            <pc:sldMk cId="4237371241" sldId="5256"/>
            <ac:spMk id="539" creationId="{CF29EBF6-BBC8-761E-980A-4844A12BE4E5}"/>
          </ac:spMkLst>
        </pc:spChg>
        <pc:spChg chg="mod">
          <ac:chgData name="Mohamed Mansour" userId="e3e6fe96-9221-4f15-ad18-ed0626115030" providerId="ADAL" clId="{97379B16-FAA5-4544-830C-41AF07CE4688}" dt="2025-06-13T21:26:06.768" v="74" actId="1076"/>
          <ac:spMkLst>
            <pc:docMk/>
            <pc:sldMk cId="4237371241" sldId="5256"/>
            <ac:spMk id="610" creationId="{F3BD20C7-A9EA-EBDD-49E6-C4FC09DF43EF}"/>
          </ac:spMkLst>
        </pc:spChg>
        <pc:spChg chg="add mod">
          <ac:chgData name="Mohamed Mansour" userId="e3e6fe96-9221-4f15-ad18-ed0626115030" providerId="ADAL" clId="{97379B16-FAA5-4544-830C-41AF07CE4688}" dt="2025-06-13T21:25:08.146" v="62"/>
          <ac:spMkLst>
            <pc:docMk/>
            <pc:sldMk cId="4237371241" sldId="5256"/>
            <ac:spMk id="644" creationId="{F98A693D-C046-F49B-64AF-A7D9FB207CBF}"/>
          </ac:spMkLst>
        </pc:spChg>
        <pc:picChg chg="add mod">
          <ac:chgData name="Mohamed Mansour" userId="e3e6fe96-9221-4f15-ad18-ed0626115030" providerId="ADAL" clId="{97379B16-FAA5-4544-830C-41AF07CE4688}" dt="2025-06-13T21:24:51.421" v="61"/>
          <ac:picMkLst>
            <pc:docMk/>
            <pc:sldMk cId="4237371241" sldId="5256"/>
            <ac:picMk id="540" creationId="{CFA6AA2D-A718-0D47-FA83-A5E4D74160F6}"/>
          </ac:picMkLst>
        </pc:picChg>
        <pc:picChg chg="add mod">
          <ac:chgData name="Mohamed Mansour" userId="e3e6fe96-9221-4f15-ad18-ed0626115030" providerId="ADAL" clId="{97379B16-FAA5-4544-830C-41AF07CE4688}" dt="2025-06-13T21:24:51.421" v="61"/>
          <ac:picMkLst>
            <pc:docMk/>
            <pc:sldMk cId="4237371241" sldId="5256"/>
            <ac:picMk id="639" creationId="{4DCE6C3F-70E0-2BA9-96C6-73B86363CE87}"/>
          </ac:picMkLst>
        </pc:picChg>
        <pc:cxnChg chg="add mod">
          <ac:chgData name="Mohamed Mansour" userId="e3e6fe96-9221-4f15-ad18-ed0626115030" providerId="ADAL" clId="{97379B16-FAA5-4544-830C-41AF07CE4688}" dt="2025-06-13T21:25:08.146" v="62"/>
          <ac:cxnSpMkLst>
            <pc:docMk/>
            <pc:sldMk cId="4237371241" sldId="5256"/>
            <ac:cxnSpMk id="647" creationId="{06287473-E183-36A9-EF46-9FFC3406E756}"/>
          </ac:cxnSpMkLst>
        </pc:cxnChg>
        <pc:cxnChg chg="add mod">
          <ac:chgData name="Mohamed Mansour" userId="e3e6fe96-9221-4f15-ad18-ed0626115030" providerId="ADAL" clId="{97379B16-FAA5-4544-830C-41AF07CE4688}" dt="2025-06-13T21:25:18.155" v="63"/>
          <ac:cxnSpMkLst>
            <pc:docMk/>
            <pc:sldMk cId="4237371241" sldId="5256"/>
            <ac:cxnSpMk id="652" creationId="{75C632AC-4D14-7212-3662-5663B373EE20}"/>
          </ac:cxnSpMkLst>
        </pc:cxnChg>
      </pc:sldChg>
      <pc:sldChg chg="addSp modSp mod ord">
        <pc:chgData name="Mohamed Mansour" userId="e3e6fe96-9221-4f15-ad18-ed0626115030" providerId="ADAL" clId="{97379B16-FAA5-4544-830C-41AF07CE4688}" dt="2025-06-15T20:47:36.092" v="293"/>
        <pc:sldMkLst>
          <pc:docMk/>
          <pc:sldMk cId="19936148" sldId="5261"/>
        </pc:sldMkLst>
        <pc:spChg chg="add mod">
          <ac:chgData name="Mohamed Mansour" userId="e3e6fe96-9221-4f15-ad18-ed0626115030" providerId="ADAL" clId="{97379B16-FAA5-4544-830C-41AF07CE4688}" dt="2025-06-15T20:47:36.092" v="293"/>
          <ac:spMkLst>
            <pc:docMk/>
            <pc:sldMk cId="19936148" sldId="5261"/>
            <ac:spMk id="2" creationId="{2A5E8FA8-232E-7F10-7E5D-4B256DF3D70B}"/>
          </ac:spMkLst>
        </pc:spChg>
        <pc:picChg chg="mod">
          <ac:chgData name="Mohamed Mansour" userId="e3e6fe96-9221-4f15-ad18-ed0626115030" providerId="ADAL" clId="{97379B16-FAA5-4544-830C-41AF07CE4688}" dt="2025-06-13T15:37:11.259" v="13" actId="14100"/>
          <ac:picMkLst>
            <pc:docMk/>
            <pc:sldMk cId="19936148" sldId="5261"/>
            <ac:picMk id="3" creationId="{F3415878-4D85-D0E7-5F42-2E5DCABAC987}"/>
          </ac:picMkLst>
        </pc:picChg>
      </pc:sldChg>
      <pc:sldChg chg="del">
        <pc:chgData name="Mohamed Mansour" userId="e3e6fe96-9221-4f15-ad18-ed0626115030" providerId="ADAL" clId="{97379B16-FAA5-4544-830C-41AF07CE4688}" dt="2025-06-13T21:28:06.273" v="75" actId="47"/>
        <pc:sldMkLst>
          <pc:docMk/>
          <pc:sldMk cId="1997556077" sldId="5272"/>
        </pc:sldMkLst>
      </pc:sldChg>
      <pc:sldChg chg="del">
        <pc:chgData name="Mohamed Mansour" userId="e3e6fe96-9221-4f15-ad18-ed0626115030" providerId="ADAL" clId="{97379B16-FAA5-4544-830C-41AF07CE4688}" dt="2025-06-13T21:28:06.273" v="75" actId="47"/>
        <pc:sldMkLst>
          <pc:docMk/>
          <pc:sldMk cId="827263652" sldId="5275"/>
        </pc:sldMkLst>
      </pc:sldChg>
      <pc:sldChg chg="del">
        <pc:chgData name="Mohamed Mansour" userId="e3e6fe96-9221-4f15-ad18-ed0626115030" providerId="ADAL" clId="{97379B16-FAA5-4544-830C-41AF07CE4688}" dt="2025-06-13T21:28:06.273" v="75" actId="47"/>
        <pc:sldMkLst>
          <pc:docMk/>
          <pc:sldMk cId="2249912757" sldId="5278"/>
        </pc:sldMkLst>
      </pc:sldChg>
      <pc:sldChg chg="del">
        <pc:chgData name="Mohamed Mansour" userId="e3e6fe96-9221-4f15-ad18-ed0626115030" providerId="ADAL" clId="{97379B16-FAA5-4544-830C-41AF07CE4688}" dt="2025-06-13T21:28:06.273" v="75" actId="47"/>
        <pc:sldMkLst>
          <pc:docMk/>
          <pc:sldMk cId="2710163158" sldId="5302"/>
        </pc:sldMkLst>
      </pc:sldChg>
      <pc:sldChg chg="add">
        <pc:chgData name="Mohamed Mansour" userId="e3e6fe96-9221-4f15-ad18-ed0626115030" providerId="ADAL" clId="{97379B16-FAA5-4544-830C-41AF07CE4688}" dt="2025-06-13T15:38:37.911" v="15"/>
        <pc:sldMkLst>
          <pc:docMk/>
          <pc:sldMk cId="1928202445" sldId="5304"/>
        </pc:sldMkLst>
      </pc:sldChg>
      <pc:sldChg chg="modSp add mod">
        <pc:chgData name="Mohamed Mansour" userId="e3e6fe96-9221-4f15-ad18-ed0626115030" providerId="ADAL" clId="{97379B16-FAA5-4544-830C-41AF07CE4688}" dt="2025-06-13T21:51:21.726" v="187" actId="20577"/>
        <pc:sldMkLst>
          <pc:docMk/>
          <pc:sldMk cId="448471709" sldId="5305"/>
        </pc:sldMkLst>
        <pc:spChg chg="mod">
          <ac:chgData name="Mohamed Mansour" userId="e3e6fe96-9221-4f15-ad18-ed0626115030" providerId="ADAL" clId="{97379B16-FAA5-4544-830C-41AF07CE4688}" dt="2025-06-13T21:51:21.726" v="187" actId="20577"/>
          <ac:spMkLst>
            <pc:docMk/>
            <pc:sldMk cId="448471709" sldId="5305"/>
            <ac:spMk id="6" creationId="{254C6BD1-3785-5AD5-FFD3-BC5E9D4777BB}"/>
          </ac:spMkLst>
        </pc:spChg>
      </pc:sldChg>
      <pc:sldChg chg="addSp modSp add del mod">
        <pc:chgData name="Mohamed Mansour" userId="e3e6fe96-9221-4f15-ad18-ed0626115030" providerId="ADAL" clId="{97379B16-FAA5-4544-830C-41AF07CE4688}" dt="2025-06-13T21:25:37.565" v="64" actId="47"/>
        <pc:sldMkLst>
          <pc:docMk/>
          <pc:sldMk cId="2133244401" sldId="5305"/>
        </pc:sldMkLst>
      </pc:sldChg>
      <pc:sldChg chg="modSp add mod">
        <pc:chgData name="Mohamed Mansour" userId="e3e6fe96-9221-4f15-ad18-ed0626115030" providerId="ADAL" clId="{97379B16-FAA5-4544-830C-41AF07CE4688}" dt="2025-06-13T21:52:54.604" v="195" actId="1076"/>
        <pc:sldMkLst>
          <pc:docMk/>
          <pc:sldMk cId="1656555567" sldId="5306"/>
        </pc:sldMkLst>
        <pc:spChg chg="mod">
          <ac:chgData name="Mohamed Mansour" userId="e3e6fe96-9221-4f15-ad18-ed0626115030" providerId="ADAL" clId="{97379B16-FAA5-4544-830C-41AF07CE4688}" dt="2025-06-13T21:52:47.484" v="193" actId="1076"/>
          <ac:spMkLst>
            <pc:docMk/>
            <pc:sldMk cId="1656555567" sldId="5306"/>
            <ac:spMk id="6" creationId="{D809A23F-1AB0-0ABA-898B-2671C1D151B7}"/>
          </ac:spMkLst>
        </pc:spChg>
        <pc:picChg chg="mod">
          <ac:chgData name="Mohamed Mansour" userId="e3e6fe96-9221-4f15-ad18-ed0626115030" providerId="ADAL" clId="{97379B16-FAA5-4544-830C-41AF07CE4688}" dt="2025-06-13T21:52:54.604" v="195" actId="1076"/>
          <ac:picMkLst>
            <pc:docMk/>
            <pc:sldMk cId="1656555567" sldId="5306"/>
            <ac:picMk id="2" creationId="{2AA75C84-0AA3-D253-4479-ECC5CB910256}"/>
          </ac:picMkLst>
        </pc:picChg>
      </pc:sldChg>
      <pc:sldChg chg="modSp add mod">
        <pc:chgData name="Mohamed Mansour" userId="e3e6fe96-9221-4f15-ad18-ed0626115030" providerId="ADAL" clId="{97379B16-FAA5-4544-830C-41AF07CE4688}" dt="2025-06-13T21:53:24.798" v="198" actId="1076"/>
        <pc:sldMkLst>
          <pc:docMk/>
          <pc:sldMk cId="1001075903" sldId="5307"/>
        </pc:sldMkLst>
        <pc:spChg chg="mod">
          <ac:chgData name="Mohamed Mansour" userId="e3e6fe96-9221-4f15-ad18-ed0626115030" providerId="ADAL" clId="{97379B16-FAA5-4544-830C-41AF07CE4688}" dt="2025-06-13T21:53:24.798" v="198" actId="1076"/>
          <ac:spMkLst>
            <pc:docMk/>
            <pc:sldMk cId="1001075903" sldId="5307"/>
            <ac:spMk id="6" creationId="{3DAF9122-879B-A3BF-723B-C63B78481477}"/>
          </ac:spMkLst>
        </pc:spChg>
      </pc:sldChg>
      <pc:sldChg chg="modSp add mod">
        <pc:chgData name="Mohamed Mansour" userId="e3e6fe96-9221-4f15-ad18-ed0626115030" providerId="ADAL" clId="{97379B16-FAA5-4544-830C-41AF07CE4688}" dt="2025-06-13T21:58:20.124" v="201" actId="6549"/>
        <pc:sldMkLst>
          <pc:docMk/>
          <pc:sldMk cId="304829225" sldId="5308"/>
        </pc:sldMkLst>
        <pc:spChg chg="mod">
          <ac:chgData name="Mohamed Mansour" userId="e3e6fe96-9221-4f15-ad18-ed0626115030" providerId="ADAL" clId="{97379B16-FAA5-4544-830C-41AF07CE4688}" dt="2025-06-13T21:58:20.124" v="201" actId="6549"/>
          <ac:spMkLst>
            <pc:docMk/>
            <pc:sldMk cId="304829225" sldId="5308"/>
            <ac:spMk id="6" creationId="{913FEC09-A33A-86ED-2DC5-E852C2B54C27}"/>
          </ac:spMkLst>
        </pc:spChg>
      </pc:sldChg>
      <pc:sldChg chg="modSp add mod">
        <pc:chgData name="Mohamed Mansour" userId="e3e6fe96-9221-4f15-ad18-ed0626115030" providerId="ADAL" clId="{97379B16-FAA5-4544-830C-41AF07CE4688}" dt="2025-06-13T21:59:51.125" v="237" actId="20577"/>
        <pc:sldMkLst>
          <pc:docMk/>
          <pc:sldMk cId="3124347938" sldId="5309"/>
        </pc:sldMkLst>
        <pc:spChg chg="mod">
          <ac:chgData name="Mohamed Mansour" userId="e3e6fe96-9221-4f15-ad18-ed0626115030" providerId="ADAL" clId="{97379B16-FAA5-4544-830C-41AF07CE4688}" dt="2025-06-13T21:59:51.125" v="237" actId="20577"/>
          <ac:spMkLst>
            <pc:docMk/>
            <pc:sldMk cId="3124347938" sldId="5309"/>
            <ac:spMk id="6" creationId="{60CCA5B2-1A9A-7C24-5B6F-5C978336E329}"/>
          </ac:spMkLst>
        </pc:spChg>
      </pc:sldChg>
      <pc:sldChg chg="add setBg">
        <pc:chgData name="Mohamed Mansour" userId="e3e6fe96-9221-4f15-ad18-ed0626115030" providerId="ADAL" clId="{97379B16-FAA5-4544-830C-41AF07CE4688}" dt="2025-06-13T21:53:10.363" v="196"/>
        <pc:sldMkLst>
          <pc:docMk/>
          <pc:sldMk cId="0" sldId="5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C4FD70-3838-594E-8E5D-5A24AB952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C07DA-BBB0-E949-AE62-57686D42F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39DE4-B9FB-AA48-B68C-94B1DCB2C3C4}" type="datetimeFigureOut">
              <a:rPr lang="en-US" smtClean="0"/>
              <a:t>12-Oct-25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087AE-9013-FA40-8659-B89DCA68F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4577E-F4C9-824D-97A3-C05436C622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26529-86F3-DB49-9894-D3F792990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4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045FE-791F-564C-9209-3D42B9CCF409}" type="datetimeFigureOut">
              <a:rPr lang="en-US" smtClean="0"/>
              <a:t>12-Oct-25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8FC2-C25D-6844-88D3-2FB21AEEE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63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526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789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051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314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577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840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103" algn="l" defTabSz="182852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the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8FC2-C25D-6844-88D3-2FB21AEEEF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PA" dirty="0" err="1"/>
              <a:t>Voter</a:t>
            </a:r>
            <a:r>
              <a:rPr lang="es-PA" dirty="0"/>
              <a:t> </a:t>
            </a:r>
            <a:r>
              <a:rPr lang="es-PA" dirty="0" err="1"/>
              <a:t>present</a:t>
            </a:r>
            <a:r>
              <a:rPr lang="es-PA" dirty="0"/>
              <a:t> </a:t>
            </a:r>
            <a:r>
              <a:rPr lang="es-PA" dirty="0" err="1"/>
              <a:t>the</a:t>
            </a:r>
            <a:r>
              <a:rPr lang="es-PA" dirty="0"/>
              <a:t> ID. </a:t>
            </a:r>
            <a:r>
              <a:rPr lang="es-PA" dirty="0" err="1"/>
              <a:t>The</a:t>
            </a:r>
            <a:r>
              <a:rPr lang="es-PA" dirty="0"/>
              <a:t> VIU </a:t>
            </a:r>
            <a:r>
              <a:rPr lang="es-PA" dirty="0" err="1"/>
              <a:t>searches</a:t>
            </a:r>
            <a:r>
              <a:rPr lang="es-PA" dirty="0"/>
              <a:t> and shows </a:t>
            </a:r>
            <a:r>
              <a:rPr lang="es-PA" dirty="0" err="1"/>
              <a:t>the</a:t>
            </a:r>
            <a:r>
              <a:rPr lang="es-PA" dirty="0"/>
              <a:t> </a:t>
            </a:r>
            <a:r>
              <a:rPr lang="es-PA" dirty="0" err="1"/>
              <a:t>voter</a:t>
            </a:r>
            <a:r>
              <a:rPr lang="es-PA" dirty="0"/>
              <a:t> </a:t>
            </a:r>
            <a:r>
              <a:rPr lang="es-PA" dirty="0" err="1"/>
              <a:t>information</a:t>
            </a:r>
            <a:endParaRPr lang="es-PA" dirty="0"/>
          </a:p>
          <a:p>
            <a:pPr marL="457200" indent="-457200">
              <a:buAutoNum type="arabicPeriod"/>
            </a:pPr>
            <a:r>
              <a:rPr lang="es-PA" dirty="0" err="1"/>
              <a:t>The</a:t>
            </a:r>
            <a:r>
              <a:rPr lang="es-PA" dirty="0"/>
              <a:t> </a:t>
            </a:r>
            <a:r>
              <a:rPr lang="es-PA" dirty="0" err="1"/>
              <a:t>operator</a:t>
            </a:r>
            <a:r>
              <a:rPr lang="es-PA" dirty="0"/>
              <a:t> </a:t>
            </a:r>
            <a:r>
              <a:rPr lang="es-PA" dirty="0" err="1"/>
              <a:t>performs</a:t>
            </a:r>
            <a:r>
              <a:rPr lang="es-PA" dirty="0"/>
              <a:t> a visual </a:t>
            </a:r>
            <a:r>
              <a:rPr lang="es-PA" dirty="0" err="1"/>
              <a:t>validation</a:t>
            </a:r>
            <a:endParaRPr lang="es-PA" dirty="0"/>
          </a:p>
          <a:p>
            <a:pPr marL="457200" indent="-457200">
              <a:buAutoNum type="arabicPeriod"/>
            </a:pPr>
            <a:r>
              <a:rPr lang="es-PA" dirty="0" err="1"/>
              <a:t>The</a:t>
            </a:r>
            <a:r>
              <a:rPr lang="es-PA" dirty="0"/>
              <a:t> </a:t>
            </a:r>
            <a:r>
              <a:rPr lang="es-PA" dirty="0" err="1"/>
              <a:t>voter</a:t>
            </a:r>
            <a:r>
              <a:rPr lang="es-PA" dirty="0"/>
              <a:t> </a:t>
            </a:r>
            <a:r>
              <a:rPr lang="es-PA" dirty="0" err="1"/>
              <a:t>sign</a:t>
            </a:r>
            <a:r>
              <a:rPr lang="es-PA" dirty="0"/>
              <a:t> </a:t>
            </a:r>
            <a:r>
              <a:rPr lang="es-PA" dirty="0" err="1"/>
              <a:t>with</a:t>
            </a:r>
            <a:r>
              <a:rPr lang="es-PA" dirty="0"/>
              <a:t> </a:t>
            </a:r>
            <a:r>
              <a:rPr lang="es-PA" dirty="0" err="1"/>
              <a:t>finger</a:t>
            </a:r>
            <a:endParaRPr lang="es-PA" dirty="0"/>
          </a:p>
          <a:p>
            <a:pPr marL="457200" indent="-457200">
              <a:buAutoNum type="arabicPeriod"/>
            </a:pPr>
            <a:r>
              <a:rPr lang="es-PA" dirty="0" err="1"/>
              <a:t>The</a:t>
            </a:r>
            <a:r>
              <a:rPr lang="es-PA" dirty="0"/>
              <a:t> VIU </a:t>
            </a:r>
            <a:r>
              <a:rPr lang="es-PA" dirty="0" err="1"/>
              <a:t>prints</a:t>
            </a:r>
            <a:r>
              <a:rPr lang="es-PA" dirty="0"/>
              <a:t> a </a:t>
            </a:r>
            <a:r>
              <a:rPr lang="es-PA" dirty="0" err="1"/>
              <a:t>verificaction</a:t>
            </a:r>
            <a:r>
              <a:rPr lang="es-PA" dirty="0"/>
              <a:t> </a:t>
            </a:r>
            <a:r>
              <a:rPr lang="es-PA" dirty="0" err="1"/>
              <a:t>receipt</a:t>
            </a:r>
            <a:endParaRPr lang="es-PA" dirty="0"/>
          </a:p>
          <a:p>
            <a:pPr marL="457200" indent="-457200">
              <a:buAutoNum type="arabicPeriod"/>
            </a:pPr>
            <a:endParaRPr lang="es-PA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8FC2-C25D-6844-88D3-2FB21AEEEF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8FC2-C25D-6844-88D3-2FB21AEEEF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8FC2-C25D-6844-88D3-2FB21AEEEF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8FC2-C25D-6844-88D3-2FB21AEEEF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1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3653-5BA7-4BAB-95FD-133A58250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F162A-7FB5-441D-B84E-7450F4E81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3238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70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25E7F3-7CB3-E54A-849A-8E65FE8810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9238" cy="97964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555A85-EADD-9540-B90F-1B4CB4DD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056" y="11278475"/>
            <a:ext cx="14400029" cy="1374270"/>
          </a:xfrm>
          <a:prstGeom prst="rect">
            <a:avLst/>
          </a:prstGeom>
        </p:spPr>
        <p:txBody>
          <a:bodyPr/>
          <a:lstStyle>
            <a:lvl1pPr>
              <a:defRPr sz="9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100FD61-DAF3-DE41-8359-A4EB65DC8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7880" y="11619431"/>
            <a:ext cx="6848068" cy="10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/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84469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03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DD575E-4163-F34C-B0F7-5AA5664B78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9238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7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BEE55B-C25F-8347-B9BC-D1FCD30AFC32}"/>
              </a:ext>
            </a:extLst>
          </p:cNvPr>
          <p:cNvSpPr/>
          <p:nvPr userDrawn="1"/>
        </p:nvSpPr>
        <p:spPr>
          <a:xfrm>
            <a:off x="0" y="1"/>
            <a:ext cx="24377650" cy="219845"/>
          </a:xfrm>
          <a:prstGeom prst="rect">
            <a:avLst/>
          </a:prstGeom>
          <a:gradFill>
            <a:gsLst>
              <a:gs pos="3000">
                <a:srgbClr val="2A0F94">
                  <a:alpha val="90000"/>
                </a:srgbClr>
              </a:gs>
              <a:gs pos="100000">
                <a:srgbClr val="00AFDB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5890528-6015-504C-9A6A-48DA289FC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291" y="1838249"/>
            <a:ext cx="11164887" cy="1716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0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25E7F3-7CB3-E54A-849A-8E65FE8810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9238" cy="97964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555A85-EADD-9540-B90F-1B4CB4DD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056" y="11278475"/>
            <a:ext cx="14400029" cy="1374270"/>
          </a:xfrm>
          <a:prstGeom prst="rect">
            <a:avLst/>
          </a:prstGeom>
        </p:spPr>
        <p:txBody>
          <a:bodyPr/>
          <a:lstStyle>
            <a:lvl1pPr>
              <a:defRPr sz="9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100FD61-DAF3-DE41-8359-A4EB65DC8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7880" y="11619431"/>
            <a:ext cx="6848068" cy="103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/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09955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284429" y="2"/>
            <a:ext cx="6094810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_image-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DD575E-4163-F34C-B0F7-5AA5664B78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9238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F97311B-CA73-B449-82E1-9F363FC4E8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897" y="8684503"/>
            <a:ext cx="7966703" cy="127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559B91D-EA57-7142-AC1F-E06B5621C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94388" y="8503528"/>
            <a:ext cx="11086953" cy="163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688009F-0D0B-0743-AB2A-87AB38C1C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94389" y="11758709"/>
            <a:ext cx="11086952" cy="163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62706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_st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6DD098-DB89-BD42-89C7-E7A77BB4F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792685"/>
            <a:ext cx="12080874" cy="69233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FBEB610-798F-9B43-9AE3-A41C4081C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0091" y="1864278"/>
            <a:ext cx="13330109" cy="2396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47C1F2F-B984-0545-BD94-9E9700E3E1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0091" y="3507080"/>
            <a:ext cx="13330109" cy="2396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4C296A8-F6AE-144F-8EC0-9FA113AE14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33491" y="7546487"/>
            <a:ext cx="10815509" cy="3530600"/>
          </a:xfrm>
          <a:prstGeom prst="rect">
            <a:avLst/>
          </a:prstGeom>
        </p:spPr>
        <p:txBody>
          <a:bodyPr/>
          <a:lstStyle>
            <a:lvl1pPr marL="571500" indent="-571500" algn="l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Blip>
                <a:blip r:embed="rId2"/>
              </a:buBlip>
              <a:defRPr sz="3600" b="0" i="0" baseline="0"/>
            </a:lvl1pPr>
          </a:lstStyle>
          <a:p>
            <a:pPr marL="571500" indent="-571500" algn="l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Blip>
                <a:blip r:embed="rId2"/>
              </a:buBlip>
            </a:pPr>
            <a:r>
              <a:rPr lang="en-US" sz="3600">
                <a:solidFill>
                  <a:srgbClr val="2D2F3B"/>
                </a:solidFill>
                <a:latin typeface="Calibri" panose="020F0502020204030204" pitchFamily="34" charset="0"/>
                <a:ea typeface="Roboto Lt" panose="02000000000000000000" pitchFamily="2" charset="0"/>
                <a:cs typeface="Calibri" panose="020F0502020204030204" pitchFamily="34" charset="0"/>
              </a:rPr>
              <a:t>Copy here</a:t>
            </a:r>
          </a:p>
          <a:p>
            <a:pPr marL="571500" indent="-571500" algn="l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Blip>
                <a:blip r:embed="rId2"/>
              </a:buBlip>
            </a:pPr>
            <a:r>
              <a:rPr lang="en-US" sz="3600">
                <a:solidFill>
                  <a:srgbClr val="2D2F3B"/>
                </a:solidFill>
                <a:latin typeface="Calibri" panose="020F0502020204030204" pitchFamily="34" charset="0"/>
                <a:ea typeface="Roboto Lt" panose="02000000000000000000" pitchFamily="2" charset="0"/>
                <a:cs typeface="Calibri" panose="020F0502020204030204" pitchFamily="34" charset="0"/>
              </a:rPr>
              <a:t>Copy here</a:t>
            </a:r>
          </a:p>
          <a:p>
            <a:pPr marL="571500" indent="-571500" algn="l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Blip>
                <a:blip r:embed="rId2"/>
              </a:buBlip>
            </a:pPr>
            <a:r>
              <a:rPr lang="en-US" sz="3600">
                <a:solidFill>
                  <a:srgbClr val="2D2F3B"/>
                </a:solidFill>
                <a:latin typeface="Calibri" panose="020F0502020204030204" pitchFamily="34" charset="0"/>
                <a:ea typeface="Roboto Lt" panose="02000000000000000000" pitchFamily="2" charset="0"/>
                <a:cs typeface="Calibri" panose="020F0502020204030204" pitchFamily="34" charset="0"/>
              </a:rPr>
              <a:t>Copy here</a:t>
            </a:r>
          </a:p>
        </p:txBody>
      </p:sp>
    </p:spTree>
    <p:extLst>
      <p:ext uri="{BB962C8B-B14F-4D97-AF65-F5344CB8AC3E}">
        <p14:creationId xmlns:p14="http://schemas.microsoft.com/office/powerpoint/2010/main" val="262593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00754B-B988-6F49-863F-02736C050F70}"/>
              </a:ext>
            </a:extLst>
          </p:cNvPr>
          <p:cNvSpPr/>
          <p:nvPr userDrawn="1"/>
        </p:nvSpPr>
        <p:spPr>
          <a:xfrm>
            <a:off x="0" y="1"/>
            <a:ext cx="24377650" cy="219845"/>
          </a:xfrm>
          <a:prstGeom prst="rect">
            <a:avLst/>
          </a:prstGeom>
          <a:gradFill>
            <a:gsLst>
              <a:gs pos="3000">
                <a:srgbClr val="2A0F94">
                  <a:alpha val="90000"/>
                </a:srgbClr>
              </a:gs>
              <a:gs pos="100000">
                <a:srgbClr val="00AFDB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667" r:id="rId3"/>
    <p:sldLayoutId id="2147483671" r:id="rId4"/>
    <p:sldLayoutId id="2147483984" r:id="rId5"/>
    <p:sldLayoutId id="2147483985" r:id="rId6"/>
    <p:sldLayoutId id="2147483988" r:id="rId7"/>
    <p:sldLayoutId id="2147483990" r:id="rId8"/>
    <p:sldLayoutId id="2147483992" r:id="rId9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CCFB-9F75-777D-174D-8DC2375B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3481"/>
            <a:ext cx="24379238" cy="16582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8A4069-8157-A92B-3CA0-F11344347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3"/>
          <a:stretch/>
        </p:blipFill>
        <p:spPr>
          <a:xfrm>
            <a:off x="-653301" y="1395664"/>
            <a:ext cx="10478877" cy="1298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2C0F9-5E39-750E-00A4-AC40973C4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4486" y="12601579"/>
            <a:ext cx="2852646" cy="602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0AB681-8DBE-A7C8-D4CC-D883C1EBE779}"/>
              </a:ext>
            </a:extLst>
          </p:cNvPr>
          <p:cNvSpPr/>
          <p:nvPr/>
        </p:nvSpPr>
        <p:spPr>
          <a:xfrm>
            <a:off x="0" y="4117161"/>
            <a:ext cx="24379238" cy="6396078"/>
          </a:xfrm>
          <a:prstGeom prst="rect">
            <a:avLst/>
          </a:prstGeom>
          <a:solidFill>
            <a:schemeClr val="tx1">
              <a:alpha val="7046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3CB6A-2D77-4F8E-B701-BCF270656BE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1000"/>
          </a:blip>
          <a:stretch>
            <a:fillRect/>
          </a:stretch>
        </p:blipFill>
        <p:spPr>
          <a:xfrm>
            <a:off x="-701881" y="3924656"/>
            <a:ext cx="6387967" cy="5340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A3A23-A3BF-2D1E-B686-1FFB09195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4127" y="-11492"/>
            <a:ext cx="7102660" cy="710266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F7CC9F-3796-47FC-A93E-41C382D5F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5178" y="5803781"/>
            <a:ext cx="21883687" cy="1396989"/>
          </a:xfrm>
        </p:spPr>
        <p:txBody>
          <a:bodyPr/>
          <a:lstStyle/>
          <a:p>
            <a:r>
              <a:rPr lang="en-US" sz="1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Modalities of</a:t>
            </a:r>
          </a:p>
          <a:p>
            <a:r>
              <a:rPr lang="en-US" sz="1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Voter Authentication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E28E2-499F-7A7D-A1B4-A52501AD3290}"/>
              </a:ext>
            </a:extLst>
          </p:cNvPr>
          <p:cNvSpPr txBox="1"/>
          <p:nvPr/>
        </p:nvSpPr>
        <p:spPr>
          <a:xfrm>
            <a:off x="18603586" y="11228060"/>
            <a:ext cx="537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October 13, 2025</a:t>
            </a:r>
          </a:p>
        </p:txBody>
      </p:sp>
    </p:spTree>
    <p:extLst>
      <p:ext uri="{BB962C8B-B14F-4D97-AF65-F5344CB8AC3E}">
        <p14:creationId xmlns:p14="http://schemas.microsoft.com/office/powerpoint/2010/main" val="34557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22D25-83DB-4B59-0324-6A5B76609C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dirty="0"/>
              <a:t>Voter Verification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0B2E69-C695-D904-9294-CAC56A309202}"/>
              </a:ext>
            </a:extLst>
          </p:cNvPr>
          <p:cNvGrpSpPr/>
          <p:nvPr/>
        </p:nvGrpSpPr>
        <p:grpSpPr>
          <a:xfrm>
            <a:off x="1031536" y="4270376"/>
            <a:ext cx="21851283" cy="4310916"/>
            <a:chOff x="792291" y="4012468"/>
            <a:chExt cx="21851283" cy="431091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8AF9533-2811-D43C-ACFE-F327CDCA2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91" y="4012468"/>
              <a:ext cx="21851283" cy="431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4146A8-D521-5846-7167-EEC0ADA779B6}"/>
                </a:ext>
              </a:extLst>
            </p:cNvPr>
            <p:cNvSpPr txBox="1"/>
            <p:nvPr/>
          </p:nvSpPr>
          <p:spPr>
            <a:xfrm>
              <a:off x="14372492" y="7408985"/>
              <a:ext cx="43609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noProof="0" dirty="0"/>
                <a:t>Biometric Capture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93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in a blue shirt&#10;&#10;Description automatically generated">
            <a:extLst>
              <a:ext uri="{FF2B5EF4-FFF2-40B4-BE49-F238E27FC236}">
                <a16:creationId xmlns:a16="http://schemas.microsoft.com/office/drawing/2014/main" id="{57179371-6545-224A-91D8-1007DDB67F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826" y="3392098"/>
            <a:ext cx="6804124" cy="438999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1DBD971-D12F-1145-A737-71DA3AE6FE49}"/>
              </a:ext>
            </a:extLst>
          </p:cNvPr>
          <p:cNvSpPr/>
          <p:nvPr/>
        </p:nvSpPr>
        <p:spPr>
          <a:xfrm>
            <a:off x="9126826" y="3334443"/>
            <a:ext cx="6763342" cy="4447650"/>
          </a:xfrm>
          <a:prstGeom prst="rect">
            <a:avLst/>
          </a:prstGeom>
          <a:solidFill>
            <a:srgbClr val="2E1473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 sz="7198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366A7-EF78-D446-A84A-8B05E22C1153}"/>
              </a:ext>
            </a:extLst>
          </p:cNvPr>
          <p:cNvGrpSpPr/>
          <p:nvPr/>
        </p:nvGrpSpPr>
        <p:grpSpPr>
          <a:xfrm>
            <a:off x="1089210" y="3302994"/>
            <a:ext cx="6763342" cy="4447651"/>
            <a:chOff x="4367213" y="1665288"/>
            <a:chExt cx="3382552" cy="222440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4D3409-6E3D-1041-8ADB-A8A192BC8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4115" y="1679214"/>
              <a:ext cx="3354228" cy="220582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B2CFCF-F893-1845-9B7E-7D87934A034E}"/>
                </a:ext>
              </a:extLst>
            </p:cNvPr>
            <p:cNvSpPr/>
            <p:nvPr/>
          </p:nvSpPr>
          <p:spPr>
            <a:xfrm>
              <a:off x="4367213" y="1665288"/>
              <a:ext cx="3382552" cy="2224405"/>
            </a:xfrm>
            <a:prstGeom prst="rect">
              <a:avLst/>
            </a:prstGeom>
            <a:solidFill>
              <a:srgbClr val="2E1473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A" sz="7198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269FC6-805B-0840-B718-9E9BF6463121}"/>
              </a:ext>
            </a:extLst>
          </p:cNvPr>
          <p:cNvGrpSpPr/>
          <p:nvPr/>
        </p:nvGrpSpPr>
        <p:grpSpPr>
          <a:xfrm>
            <a:off x="14395728" y="8532292"/>
            <a:ext cx="6764242" cy="4447651"/>
            <a:chOff x="4367808" y="4084320"/>
            <a:chExt cx="3383002" cy="222440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FBFD50-0180-8D4C-91CB-D31536B3F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8960" y="4097808"/>
              <a:ext cx="3371850" cy="2191595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F833289-5401-EC43-91B7-65BA2AA0A5F9}"/>
                </a:ext>
              </a:extLst>
            </p:cNvPr>
            <p:cNvSpPr/>
            <p:nvPr/>
          </p:nvSpPr>
          <p:spPr>
            <a:xfrm>
              <a:off x="4367808" y="4084320"/>
              <a:ext cx="3382552" cy="2224405"/>
            </a:xfrm>
            <a:prstGeom prst="rect">
              <a:avLst/>
            </a:prstGeom>
            <a:solidFill>
              <a:srgbClr val="2E1473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A" sz="7198"/>
            </a:p>
          </p:txBody>
        </p:sp>
      </p:grpSp>
      <p:pic>
        <p:nvPicPr>
          <p:cNvPr id="41" name="Picture 40" descr="A picture containing person, indoor, table, laptop&#10;&#10;Description automatically generated">
            <a:extLst>
              <a:ext uri="{FF2B5EF4-FFF2-40B4-BE49-F238E27FC236}">
                <a16:creationId xmlns:a16="http://schemas.microsoft.com/office/drawing/2014/main" id="{85783B8B-6B0C-3147-AA09-5CBA55C012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612" y="8532292"/>
            <a:ext cx="6739539" cy="438999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9DBF93A-D716-8D44-8725-AE94F81F5E86}"/>
              </a:ext>
            </a:extLst>
          </p:cNvPr>
          <p:cNvSpPr/>
          <p:nvPr/>
        </p:nvSpPr>
        <p:spPr>
          <a:xfrm>
            <a:off x="6478613" y="8547529"/>
            <a:ext cx="6763342" cy="4447651"/>
          </a:xfrm>
          <a:prstGeom prst="rect">
            <a:avLst/>
          </a:prstGeom>
          <a:solidFill>
            <a:srgbClr val="2E1473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 sz="7198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95F9C6-E937-8A43-8B51-99E90B46AF77}"/>
              </a:ext>
            </a:extLst>
          </p:cNvPr>
          <p:cNvSpPr txBox="1"/>
          <p:nvPr/>
        </p:nvSpPr>
        <p:spPr>
          <a:xfrm>
            <a:off x="9664368" y="4183044"/>
            <a:ext cx="473136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Capturing Fingerprint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spc="-15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Replace signatures </a:t>
            </a:r>
          </a:p>
          <a:p>
            <a:r>
              <a:rPr lang="en-US" sz="3600" spc="-15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with fingerprints.</a:t>
            </a:r>
            <a:endParaRPr lang="en-PA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A6AB4B-3AEF-A743-99D9-309299872213}"/>
              </a:ext>
            </a:extLst>
          </p:cNvPr>
          <p:cNvSpPr txBox="1"/>
          <p:nvPr/>
        </p:nvSpPr>
        <p:spPr>
          <a:xfrm>
            <a:off x="1996598" y="4133386"/>
            <a:ext cx="4893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No Biometrics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Document and/or visual verification.</a:t>
            </a:r>
            <a:endParaRPr lang="en-PA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01EC45-C977-AE4A-8822-EA02EAED076F}"/>
              </a:ext>
            </a:extLst>
          </p:cNvPr>
          <p:cNvSpPr txBox="1"/>
          <p:nvPr/>
        </p:nvSpPr>
        <p:spPr>
          <a:xfrm>
            <a:off x="15206579" y="9309415"/>
            <a:ext cx="51416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Fingerprint Matching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Check fingerprints against local database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in the VIU.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B86BC2-779C-8442-9590-12708D7F1F09}"/>
              </a:ext>
            </a:extLst>
          </p:cNvPr>
          <p:cNvSpPr txBox="1"/>
          <p:nvPr/>
        </p:nvSpPr>
        <p:spPr>
          <a:xfrm>
            <a:off x="6915789" y="9565345"/>
            <a:ext cx="599997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Fingerprint + Deduplication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Collect fingerprints and 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analyze after election.</a:t>
            </a:r>
            <a:endParaRPr lang="en-PA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5C0716E-ED3A-4394-838A-6D01933AD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782" y="1115071"/>
            <a:ext cx="15203943" cy="1716087"/>
          </a:xfrm>
        </p:spPr>
        <p:txBody>
          <a:bodyPr/>
          <a:lstStyle/>
          <a:p>
            <a:r>
              <a:rPr lang="en-US" sz="8800" b="1" i="0" dirty="0">
                <a:effectLst/>
                <a:latin typeface="__Inter_d65c78"/>
              </a:rPr>
              <a:t>Electronic Voter Authentication</a:t>
            </a:r>
            <a:endParaRPr lang="en-US" sz="88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4FE144-B5BB-8806-B50A-0F3B4A77FE18}"/>
              </a:ext>
            </a:extLst>
          </p:cNvPr>
          <p:cNvSpPr/>
          <p:nvPr/>
        </p:nvSpPr>
        <p:spPr>
          <a:xfrm>
            <a:off x="7200874" y="4945947"/>
            <a:ext cx="2332763" cy="126609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bliqueTop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30FEC54-F296-38B8-AE2D-BF363EF4C126}"/>
              </a:ext>
            </a:extLst>
          </p:cNvPr>
          <p:cNvSpPr/>
          <p:nvPr/>
        </p:nvSpPr>
        <p:spPr>
          <a:xfrm>
            <a:off x="12504349" y="10117239"/>
            <a:ext cx="2332763" cy="126609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bliqueTop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DC38E1-BEC3-8948-6E1D-334220CF7D6A}"/>
              </a:ext>
            </a:extLst>
          </p:cNvPr>
          <p:cNvSpPr/>
          <p:nvPr/>
        </p:nvSpPr>
        <p:spPr>
          <a:xfrm>
            <a:off x="4557266" y="10053867"/>
            <a:ext cx="2332763" cy="126609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bliqueTop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CE9E5E5-1F83-5D03-C0FC-53BEA44FD27E}"/>
              </a:ext>
            </a:extLst>
          </p:cNvPr>
          <p:cNvSpPr/>
          <p:nvPr/>
        </p:nvSpPr>
        <p:spPr>
          <a:xfrm>
            <a:off x="15206579" y="4893773"/>
            <a:ext cx="2332763" cy="126609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bliqueTop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3A366A7-EF78-D446-A84A-8B05E22C1153}"/>
              </a:ext>
            </a:extLst>
          </p:cNvPr>
          <p:cNvGrpSpPr/>
          <p:nvPr/>
        </p:nvGrpSpPr>
        <p:grpSpPr>
          <a:xfrm>
            <a:off x="749656" y="5021616"/>
            <a:ext cx="6763342" cy="4447651"/>
            <a:chOff x="4367213" y="1665288"/>
            <a:chExt cx="3382552" cy="222440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4D3409-6E3D-1041-8ADB-A8A192BC8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4115" y="1679214"/>
              <a:ext cx="3354228" cy="220582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B2CFCF-F893-1845-9B7E-7D87934A034E}"/>
                </a:ext>
              </a:extLst>
            </p:cNvPr>
            <p:cNvSpPr/>
            <p:nvPr/>
          </p:nvSpPr>
          <p:spPr>
            <a:xfrm>
              <a:off x="4367213" y="1665288"/>
              <a:ext cx="3382552" cy="2224405"/>
            </a:xfrm>
            <a:prstGeom prst="rect">
              <a:avLst/>
            </a:prstGeom>
            <a:solidFill>
              <a:srgbClr val="2E1473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A" sz="7198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E93B90-51C2-DF41-A10A-EEB8B49C5018}"/>
              </a:ext>
            </a:extLst>
          </p:cNvPr>
          <p:cNvGrpSpPr/>
          <p:nvPr/>
        </p:nvGrpSpPr>
        <p:grpSpPr>
          <a:xfrm>
            <a:off x="8606647" y="5012316"/>
            <a:ext cx="6763342" cy="4447651"/>
            <a:chOff x="7896225" y="1665288"/>
            <a:chExt cx="3382552" cy="222440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976588C-A4DB-354C-8F05-7E67BF6B7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8129" y="1683855"/>
              <a:ext cx="3357565" cy="220582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755B6F8-D499-E64E-A810-C1F806218BA8}"/>
                </a:ext>
              </a:extLst>
            </p:cNvPr>
            <p:cNvSpPr/>
            <p:nvPr/>
          </p:nvSpPr>
          <p:spPr>
            <a:xfrm>
              <a:off x="7896225" y="1665288"/>
              <a:ext cx="3382552" cy="2224405"/>
            </a:xfrm>
            <a:prstGeom prst="rect">
              <a:avLst/>
            </a:prstGeom>
            <a:solidFill>
              <a:srgbClr val="2E1473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A" sz="7198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FC8E88-ED70-EF4C-B5A2-E5A717C879FE}"/>
              </a:ext>
            </a:extLst>
          </p:cNvPr>
          <p:cNvGrpSpPr/>
          <p:nvPr/>
        </p:nvGrpSpPr>
        <p:grpSpPr>
          <a:xfrm>
            <a:off x="16413382" y="5012317"/>
            <a:ext cx="6763342" cy="4447651"/>
            <a:chOff x="7896225" y="4084320"/>
            <a:chExt cx="3382552" cy="222440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E289555-B849-2D40-9004-2FCC7207C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1360" y="4084320"/>
              <a:ext cx="3336608" cy="222440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C6928A-90B8-FE44-802C-31094ADDD475}"/>
                </a:ext>
              </a:extLst>
            </p:cNvPr>
            <p:cNvSpPr/>
            <p:nvPr/>
          </p:nvSpPr>
          <p:spPr>
            <a:xfrm>
              <a:off x="7896225" y="4084320"/>
              <a:ext cx="3382552" cy="2224405"/>
            </a:xfrm>
            <a:prstGeom prst="rect">
              <a:avLst/>
            </a:prstGeom>
            <a:solidFill>
              <a:srgbClr val="2E1473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A" sz="7198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6A6AB4B-3AEF-A743-99D9-309299872213}"/>
              </a:ext>
            </a:extLst>
          </p:cNvPr>
          <p:cNvSpPr txBox="1"/>
          <p:nvPr/>
        </p:nvSpPr>
        <p:spPr>
          <a:xfrm>
            <a:off x="1657043" y="5852008"/>
            <a:ext cx="52942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Offline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Post-election aggregation of turnout statistics</a:t>
            </a:r>
            <a:endParaRPr lang="en-PA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E15912-611B-464A-9CF9-125062960133}"/>
              </a:ext>
            </a:extLst>
          </p:cNvPr>
          <p:cNvSpPr txBox="1"/>
          <p:nvPr/>
        </p:nvSpPr>
        <p:spPr>
          <a:xfrm>
            <a:off x="9530862" y="5852008"/>
            <a:ext cx="47444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Periodic Reporting</a:t>
            </a:r>
          </a:p>
          <a:p>
            <a:endParaRPr lang="en-US" sz="3600" dirty="0"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Turnout and incident reporting.</a:t>
            </a:r>
            <a:endParaRPr lang="en-PA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3AE453-8C9D-2C40-B7C3-DAA8645AAF49}"/>
              </a:ext>
            </a:extLst>
          </p:cNvPr>
          <p:cNvSpPr txBox="1"/>
          <p:nvPr/>
        </p:nvSpPr>
        <p:spPr>
          <a:xfrm>
            <a:off x="17348896" y="5852009"/>
            <a:ext cx="47549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Singapore’s Model</a:t>
            </a: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Check identity 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against database in 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real-time.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5B0BEB1-3CBF-F522-8B85-83E23D6C4A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782" y="1115071"/>
            <a:ext cx="15203943" cy="1716087"/>
          </a:xfrm>
        </p:spPr>
        <p:txBody>
          <a:bodyPr/>
          <a:lstStyle/>
          <a:p>
            <a:r>
              <a:rPr lang="en-US" sz="8800" b="1" i="0" dirty="0">
                <a:effectLst/>
                <a:latin typeface="__Inter_d65c78"/>
              </a:rPr>
              <a:t>Polling Station Connectivity</a:t>
            </a:r>
            <a:endParaRPr lang="en-US" sz="8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737517A-B899-7F9F-8B53-30BCB31E19EF}"/>
              </a:ext>
            </a:extLst>
          </p:cNvPr>
          <p:cNvSpPr/>
          <p:nvPr/>
        </p:nvSpPr>
        <p:spPr>
          <a:xfrm>
            <a:off x="6670144" y="6680901"/>
            <a:ext cx="2332763" cy="126609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bliqueTop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1EF9A3-6725-61E7-8D5C-3C036D7E6A3B}"/>
              </a:ext>
            </a:extLst>
          </p:cNvPr>
          <p:cNvSpPr/>
          <p:nvPr/>
        </p:nvSpPr>
        <p:spPr>
          <a:xfrm>
            <a:off x="14494436" y="6680901"/>
            <a:ext cx="2332763" cy="126609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bliqueTopLef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close up of a person&#10;&#10;Description generated with high confidence">
            <a:extLst>
              <a:ext uri="{FF2B5EF4-FFF2-40B4-BE49-F238E27FC236}">
                <a16:creationId xmlns:a16="http://schemas.microsoft.com/office/drawing/2014/main" id="{878A6E4B-E13E-314C-99BD-BA534AFAA7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" y="0"/>
            <a:ext cx="24368119" cy="138680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D4E073-619D-F745-A1B5-1A99FD2A34E0}"/>
              </a:ext>
            </a:extLst>
          </p:cNvPr>
          <p:cNvSpPr/>
          <p:nvPr/>
        </p:nvSpPr>
        <p:spPr>
          <a:xfrm>
            <a:off x="22294" y="7829550"/>
            <a:ext cx="24447309" cy="4937760"/>
          </a:xfrm>
          <a:prstGeom prst="rect">
            <a:avLst/>
          </a:prstGeom>
          <a:gradFill>
            <a:gsLst>
              <a:gs pos="3000">
                <a:srgbClr val="2A0F94">
                  <a:alpha val="90000"/>
                </a:srgbClr>
              </a:gs>
              <a:gs pos="100000">
                <a:srgbClr val="00AFDB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EE8C9-C405-9F4A-9543-66A603C18D7A}"/>
              </a:ext>
            </a:extLst>
          </p:cNvPr>
          <p:cNvSpPr txBox="1"/>
          <p:nvPr/>
        </p:nvSpPr>
        <p:spPr>
          <a:xfrm>
            <a:off x="14056436" y="9087818"/>
            <a:ext cx="1074812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/>
            <a:r>
              <a:rPr lang="en-GB" sz="9000">
                <a:solidFill>
                  <a:schemeClr val="bg1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Thank you!</a:t>
            </a:r>
            <a:endParaRPr lang="es-PA" sz="9000">
              <a:solidFill>
                <a:schemeClr val="bg1"/>
              </a:solidFill>
              <a:latin typeface="Roboto Lt" panose="02000000000000000000" pitchFamily="2" charset="0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58D7C-82B2-BC4C-858A-5BC29F048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3"/>
          <a:stretch/>
        </p:blipFill>
        <p:spPr>
          <a:xfrm>
            <a:off x="-914400" y="8988059"/>
            <a:ext cx="11609524" cy="14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3542"/>
      </p:ext>
    </p:extLst>
  </p:cSld>
  <p:clrMapOvr>
    <a:masterClrMapping/>
  </p:clrMapOvr>
</p:sld>
</file>

<file path=ppt/theme/theme1.xml><?xml version="1.0" encoding="utf-8"?>
<a:theme xmlns:a="http://schemas.openxmlformats.org/drawingml/2006/main" name="GRAFICS">
  <a:themeElements>
    <a:clrScheme name="40bbccabe5ed">
      <a:dk1>
        <a:srgbClr val="2B2E39"/>
      </a:dk1>
      <a:lt1>
        <a:srgbClr val="FFFFFF"/>
      </a:lt1>
      <a:dk2>
        <a:srgbClr val="4DC7E4"/>
      </a:dk2>
      <a:lt2>
        <a:srgbClr val="38198F"/>
      </a:lt2>
      <a:accent1>
        <a:srgbClr val="4F23C9"/>
      </a:accent1>
      <a:accent2>
        <a:srgbClr val="8564DE"/>
      </a:accent2>
      <a:accent3>
        <a:srgbClr val="B7A3EB"/>
      </a:accent3>
      <a:accent4>
        <a:srgbClr val="00798C"/>
      </a:accent4>
      <a:accent5>
        <a:srgbClr val="005763"/>
      </a:accent5>
      <a:accent6>
        <a:srgbClr val="685CA8"/>
      </a:accent6>
      <a:hlink>
        <a:srgbClr val="4943BF"/>
      </a:hlink>
      <a:folHlink>
        <a:srgbClr val="43359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96893D589B847A66DA3EECE06A718" ma:contentTypeVersion="19" ma:contentTypeDescription="Create a new document." ma:contentTypeScope="" ma:versionID="6f0b5e0480b657d8843c6ea5d6bf2554">
  <xsd:schema xmlns:xsd="http://www.w3.org/2001/XMLSchema" xmlns:xs="http://www.w3.org/2001/XMLSchema" xmlns:p="http://schemas.microsoft.com/office/2006/metadata/properties" xmlns:ns2="34d957a1-954d-4d6d-88c1-6d02557d8b11" xmlns:ns3="2570369a-605e-4e36-96a8-ba2bbd60eb66" targetNamespace="http://schemas.microsoft.com/office/2006/metadata/properties" ma:root="true" ma:fieldsID="ad76bde71c8624a3e297fba7ec60e9fc" ns2:_="" ns3:_="">
    <xsd:import namespace="34d957a1-954d-4d6d-88c1-6d02557d8b11"/>
    <xsd:import namespace="2570369a-605e-4e36-96a8-ba2bbd60e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957a1-954d-4d6d-88c1-6d02557d8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ce9a09-8d5b-4d15-b204-c89e62765b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0369a-605e-4e36-96a8-ba2bbd60e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d65120-9205-4434-b1a3-3dc3190e31af}" ma:internalName="TaxCatchAll" ma:showField="CatchAllData" ma:web="2570369a-605e-4e36-96a8-ba2bbd60eb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d957a1-954d-4d6d-88c1-6d02557d8b11">
      <Terms xmlns="http://schemas.microsoft.com/office/infopath/2007/PartnerControls"/>
    </lcf76f155ced4ddcb4097134ff3c332f>
    <TaxCatchAll xmlns="2570369a-605e-4e36-96a8-ba2bbd60eb66" xsi:nil="true"/>
    <SharedWithUsers xmlns="2570369a-605e-4e36-96a8-ba2bbd60eb66">
      <UserInfo>
        <DisplayName>Samira Saba</DisplayName>
        <AccountId>180</AccountId>
        <AccountType/>
      </UserInfo>
      <UserInfo>
        <DisplayName>Mayerlin Pérez Linares</DisplayName>
        <AccountId>11</AccountId>
        <AccountType/>
      </UserInfo>
      <UserInfo>
        <DisplayName>Ernesto Parisca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EDE40E8-DDA2-4C79-A095-D11BFBA87E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85A7E-F72C-474B-A8CE-E90765E9269B}">
  <ds:schemaRefs>
    <ds:schemaRef ds:uri="2570369a-605e-4e36-96a8-ba2bbd60eb66"/>
    <ds:schemaRef ds:uri="34d957a1-954d-4d6d-88c1-6d02557d8b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91C651-3FF6-404F-BD3E-6943F02F897F}">
  <ds:schemaRefs>
    <ds:schemaRef ds:uri="34d957a1-954d-4d6d-88c1-6d02557d8b11"/>
    <ds:schemaRef ds:uri="http://purl.org/dc/terms/"/>
    <ds:schemaRef ds:uri="2570369a-605e-4e36-96a8-ba2bbd60eb66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5726ad-b237-4237-9060-d8223aaf1dbf}" enabled="0" method="" siteId="{e15726ad-b237-4237-9060-d8223aaf1d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120</Words>
  <Application>Microsoft Office PowerPoint</Application>
  <PresentationFormat>Custom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__Inter_d65c78</vt:lpstr>
      <vt:lpstr>Arial</vt:lpstr>
      <vt:lpstr>Calibri</vt:lpstr>
      <vt:lpstr>Roboto Lt</vt:lpstr>
      <vt:lpstr>GRAFICS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Nemesis Cabaniel</dc:creator>
  <cp:lastModifiedBy>Mohamed Mansour</cp:lastModifiedBy>
  <cp:revision>9</cp:revision>
  <dcterms:created xsi:type="dcterms:W3CDTF">2020-04-20T16:30:24Z</dcterms:created>
  <dcterms:modified xsi:type="dcterms:W3CDTF">2025-10-12T12:02:41Z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9272478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  <property fmtid="{D5CDD505-2E9C-101B-9397-08002B2CF9AE}" pid="5" name="ContentTypeId">
    <vt:lpwstr>0x01010009096893D589B847A66DA3EECE06A718</vt:lpwstr>
  </property>
  <property fmtid="{D5CDD505-2E9C-101B-9397-08002B2CF9AE}" pid="6" name="MediaServiceImageTags">
    <vt:lpwstr/>
  </property>
</Properties>
</file>